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323" r:id="rId2"/>
    <p:sldId id="316" r:id="rId3"/>
    <p:sldId id="319" r:id="rId4"/>
    <p:sldId id="336" r:id="rId5"/>
    <p:sldId id="346" r:id="rId6"/>
    <p:sldId id="347" r:id="rId7"/>
    <p:sldId id="348" r:id="rId8"/>
    <p:sldId id="349" r:id="rId9"/>
    <p:sldId id="350" r:id="rId10"/>
    <p:sldId id="340" r:id="rId11"/>
    <p:sldId id="341" r:id="rId12"/>
    <p:sldId id="343" r:id="rId13"/>
    <p:sldId id="314" r:id="rId14"/>
    <p:sldId id="344" r:id="rId15"/>
    <p:sldId id="338" r:id="rId16"/>
    <p:sldId id="342" r:id="rId17"/>
    <p:sldId id="35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ECF8"/>
    <a:srgbClr val="FFFFFF"/>
    <a:srgbClr val="000000"/>
    <a:srgbClr val="28B9C2"/>
    <a:srgbClr val="37A3D0"/>
    <a:srgbClr val="CCECFF"/>
    <a:srgbClr val="C4D0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BE3322-BC15-44B2-881F-EB4C5A168791}" v="445" dt="2024-03-12T00:46:26.9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132" y="58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antha Hall" userId="472a51e00da446ae" providerId="LiveId" clId="{43BE3322-BC15-44B2-881F-EB4C5A168791}"/>
    <pc:docChg chg="undo custSel addSld delSld modSld sldOrd modMainMaster">
      <pc:chgData name="Samantha Hall" userId="472a51e00da446ae" providerId="LiveId" clId="{43BE3322-BC15-44B2-881F-EB4C5A168791}" dt="2024-03-12T00:51:29.456" v="2977"/>
      <pc:docMkLst>
        <pc:docMk/>
      </pc:docMkLst>
      <pc:sldChg chg="delSp del mod setBg">
        <pc:chgData name="Samantha Hall" userId="472a51e00da446ae" providerId="LiveId" clId="{43BE3322-BC15-44B2-881F-EB4C5A168791}" dt="2024-03-07T23:23:21.717" v="56" actId="2696"/>
        <pc:sldMkLst>
          <pc:docMk/>
          <pc:sldMk cId="489276772" sldId="256"/>
        </pc:sldMkLst>
        <pc:spChg chg="del">
          <ac:chgData name="Samantha Hall" userId="472a51e00da446ae" providerId="LiveId" clId="{43BE3322-BC15-44B2-881F-EB4C5A168791}" dt="2024-03-07T23:23:04.731" v="53" actId="478"/>
          <ac:spMkLst>
            <pc:docMk/>
            <pc:sldMk cId="489276772" sldId="256"/>
            <ac:spMk id="17" creationId="{1FD3ED4A-A10A-E25C-7D0B-E866754A33A8}"/>
          </ac:spMkLst>
        </pc:spChg>
      </pc:sldChg>
      <pc:sldChg chg="addSp delSp modSp add del mod ord modAnim">
        <pc:chgData name="Samantha Hall" userId="472a51e00da446ae" providerId="LiveId" clId="{43BE3322-BC15-44B2-881F-EB4C5A168791}" dt="2024-03-07T23:55:37.018" v="407" actId="2696"/>
        <pc:sldMkLst>
          <pc:docMk/>
          <pc:sldMk cId="542059410" sldId="315"/>
        </pc:sldMkLst>
        <pc:spChg chg="del">
          <ac:chgData name="Samantha Hall" userId="472a51e00da446ae" providerId="LiveId" clId="{43BE3322-BC15-44B2-881F-EB4C5A168791}" dt="2024-03-07T23:53:27.788" v="385" actId="478"/>
          <ac:spMkLst>
            <pc:docMk/>
            <pc:sldMk cId="542059410" sldId="315"/>
            <ac:spMk id="2" creationId="{00255621-1D81-03E6-507B-CB20E070356A}"/>
          </ac:spMkLst>
        </pc:spChg>
        <pc:spChg chg="del">
          <ac:chgData name="Samantha Hall" userId="472a51e00da446ae" providerId="LiveId" clId="{43BE3322-BC15-44B2-881F-EB4C5A168791}" dt="2024-03-07T23:53:18.906" v="381" actId="478"/>
          <ac:spMkLst>
            <pc:docMk/>
            <pc:sldMk cId="542059410" sldId="315"/>
            <ac:spMk id="3" creationId="{3474D05E-8A36-8D9F-519E-DB514A69D886}"/>
          </ac:spMkLst>
        </pc:spChg>
        <pc:spChg chg="del">
          <ac:chgData name="Samantha Hall" userId="472a51e00da446ae" providerId="LiveId" clId="{43BE3322-BC15-44B2-881F-EB4C5A168791}" dt="2024-03-07T23:53:23.003" v="383" actId="478"/>
          <ac:spMkLst>
            <pc:docMk/>
            <pc:sldMk cId="542059410" sldId="315"/>
            <ac:spMk id="4" creationId="{B20C1E08-E337-110E-DB8E-41BA4A3341A1}"/>
          </ac:spMkLst>
        </pc:spChg>
        <pc:spChg chg="add del mod">
          <ac:chgData name="Samantha Hall" userId="472a51e00da446ae" providerId="LiveId" clId="{43BE3322-BC15-44B2-881F-EB4C5A168791}" dt="2024-03-07T23:53:21.247" v="382" actId="478"/>
          <ac:spMkLst>
            <pc:docMk/>
            <pc:sldMk cId="542059410" sldId="315"/>
            <ac:spMk id="6" creationId="{ACD2E1E3-0E0D-4722-D8DC-96B116F96B50}"/>
          </ac:spMkLst>
        </pc:spChg>
        <pc:spChg chg="add del mod">
          <ac:chgData name="Samantha Hall" userId="472a51e00da446ae" providerId="LiveId" clId="{43BE3322-BC15-44B2-881F-EB4C5A168791}" dt="2024-03-07T23:53:24.639" v="384" actId="478"/>
          <ac:spMkLst>
            <pc:docMk/>
            <pc:sldMk cId="542059410" sldId="315"/>
            <ac:spMk id="8" creationId="{BC54B070-3EB7-58A4-A6CF-75177E53104F}"/>
          </ac:spMkLst>
        </pc:spChg>
        <pc:spChg chg="add mod">
          <ac:chgData name="Samantha Hall" userId="472a51e00da446ae" providerId="LiveId" clId="{43BE3322-BC15-44B2-881F-EB4C5A168791}" dt="2024-03-07T23:54:54.221" v="399" actId="1076"/>
          <ac:spMkLst>
            <pc:docMk/>
            <pc:sldMk cId="542059410" sldId="315"/>
            <ac:spMk id="9" creationId="{4926C9AF-B772-0CEF-A0CA-52327F0D7EFF}"/>
          </ac:spMkLst>
        </pc:spChg>
        <pc:spChg chg="add mod">
          <ac:chgData name="Samantha Hall" userId="472a51e00da446ae" providerId="LiveId" clId="{43BE3322-BC15-44B2-881F-EB4C5A168791}" dt="2024-03-07T23:55:06.043" v="403" actId="1076"/>
          <ac:spMkLst>
            <pc:docMk/>
            <pc:sldMk cId="542059410" sldId="315"/>
            <ac:spMk id="10" creationId="{64063B18-1C4E-E8E0-787F-63FFFF98F146}"/>
          </ac:spMkLst>
        </pc:spChg>
        <pc:spChg chg="add mod">
          <ac:chgData name="Samantha Hall" userId="472a51e00da446ae" providerId="LiveId" clId="{43BE3322-BC15-44B2-881F-EB4C5A168791}" dt="2024-03-07T23:55:23.028" v="406" actId="1076"/>
          <ac:spMkLst>
            <pc:docMk/>
            <pc:sldMk cId="542059410" sldId="315"/>
            <ac:spMk id="11" creationId="{BEBB0478-DBB9-8505-E085-53B1476CCD93}"/>
          </ac:spMkLst>
        </pc:spChg>
      </pc:sldChg>
      <pc:sldChg chg="modSp add del mod modTransition modAnim">
        <pc:chgData name="Samantha Hall" userId="472a51e00da446ae" providerId="LiveId" clId="{43BE3322-BC15-44B2-881F-EB4C5A168791}" dt="2024-03-08T01:20:44.994" v="1957" actId="2711"/>
        <pc:sldMkLst>
          <pc:docMk/>
          <pc:sldMk cId="4293742996" sldId="316"/>
        </pc:sldMkLst>
        <pc:spChg chg="mod">
          <ac:chgData name="Samantha Hall" userId="472a51e00da446ae" providerId="LiveId" clId="{43BE3322-BC15-44B2-881F-EB4C5A168791}" dt="2024-03-08T01:20:37.127" v="1955" actId="1076"/>
          <ac:spMkLst>
            <pc:docMk/>
            <pc:sldMk cId="4293742996" sldId="316"/>
            <ac:spMk id="9" creationId="{BC350F76-D1A3-ACD7-1705-B31CB4C023D7}"/>
          </ac:spMkLst>
        </pc:spChg>
        <pc:spChg chg="mod">
          <ac:chgData name="Samantha Hall" userId="472a51e00da446ae" providerId="LiveId" clId="{43BE3322-BC15-44B2-881F-EB4C5A168791}" dt="2024-03-08T01:20:40.382" v="1956" actId="2711"/>
          <ac:spMkLst>
            <pc:docMk/>
            <pc:sldMk cId="4293742996" sldId="316"/>
            <ac:spMk id="11" creationId="{0B14C383-4659-5A5C-2BF3-54A0BEECD35C}"/>
          </ac:spMkLst>
        </pc:spChg>
        <pc:spChg chg="mod">
          <ac:chgData name="Samantha Hall" userId="472a51e00da446ae" providerId="LiveId" clId="{43BE3322-BC15-44B2-881F-EB4C5A168791}" dt="2024-03-08T01:20:44.994" v="1957" actId="2711"/>
          <ac:spMkLst>
            <pc:docMk/>
            <pc:sldMk cId="4293742996" sldId="316"/>
            <ac:spMk id="12" creationId="{D88691D3-7F7A-C98B-105D-C9E8725D449B}"/>
          </ac:spMkLst>
        </pc:spChg>
      </pc:sldChg>
      <pc:sldChg chg="addSp delSp modSp mod modTransition delAnim modAnim">
        <pc:chgData name="Samantha Hall" userId="472a51e00da446ae" providerId="LiveId" clId="{43BE3322-BC15-44B2-881F-EB4C5A168791}" dt="2024-03-11T23:15:33.089" v="2443" actId="1076"/>
        <pc:sldMkLst>
          <pc:docMk/>
          <pc:sldMk cId="1760417424" sldId="319"/>
        </pc:sldMkLst>
        <pc:spChg chg="add del mod">
          <ac:chgData name="Samantha Hall" userId="472a51e00da446ae" providerId="LiveId" clId="{43BE3322-BC15-44B2-881F-EB4C5A168791}" dt="2024-03-07T23:41:44.054" v="343"/>
          <ac:spMkLst>
            <pc:docMk/>
            <pc:sldMk cId="1760417424" sldId="319"/>
            <ac:spMk id="2" creationId="{305206B6-8D4F-127E-13BB-EE0C7BD81DA3}"/>
          </ac:spMkLst>
        </pc:spChg>
        <pc:spChg chg="add mod">
          <ac:chgData name="Samantha Hall" userId="472a51e00da446ae" providerId="LiveId" clId="{43BE3322-BC15-44B2-881F-EB4C5A168791}" dt="2024-03-11T23:15:33.089" v="2443" actId="1076"/>
          <ac:spMkLst>
            <pc:docMk/>
            <pc:sldMk cId="1760417424" sldId="319"/>
            <ac:spMk id="3" creationId="{C48B5F9D-50A4-83CB-E39F-FF3919BDE4D4}"/>
          </ac:spMkLst>
        </pc:spChg>
        <pc:spChg chg="add mod">
          <ac:chgData name="Samantha Hall" userId="472a51e00da446ae" providerId="LiveId" clId="{43BE3322-BC15-44B2-881F-EB4C5A168791}" dt="2024-03-08T01:22:13.620" v="2030" actId="1076"/>
          <ac:spMkLst>
            <pc:docMk/>
            <pc:sldMk cId="1760417424" sldId="319"/>
            <ac:spMk id="4" creationId="{F5C8A39F-6F96-FAF3-FF31-9070D9232365}"/>
          </ac:spMkLst>
        </pc:spChg>
        <pc:spChg chg="mod">
          <ac:chgData name="Samantha Hall" userId="472a51e00da446ae" providerId="LiveId" clId="{43BE3322-BC15-44B2-881F-EB4C5A168791}" dt="2024-03-08T01:21:55.955" v="2017" actId="20577"/>
          <ac:spMkLst>
            <pc:docMk/>
            <pc:sldMk cId="1760417424" sldId="319"/>
            <ac:spMk id="13" creationId="{0D401310-0C63-3BCB-7B80-983831BCE638}"/>
          </ac:spMkLst>
        </pc:spChg>
        <pc:spChg chg="del mod">
          <ac:chgData name="Samantha Hall" userId="472a51e00da446ae" providerId="LiveId" clId="{43BE3322-BC15-44B2-881F-EB4C5A168791}" dt="2024-03-11T23:15:25.721" v="2441" actId="478"/>
          <ac:spMkLst>
            <pc:docMk/>
            <pc:sldMk cId="1760417424" sldId="319"/>
            <ac:spMk id="14" creationId="{DAA40151-7943-7769-71BE-FA3F2D7F993E}"/>
          </ac:spMkLst>
        </pc:spChg>
        <pc:spChg chg="mod">
          <ac:chgData name="Samantha Hall" userId="472a51e00da446ae" providerId="LiveId" clId="{43BE3322-BC15-44B2-881F-EB4C5A168791}" dt="2024-03-08T01:22:20.577" v="2031" actId="1076"/>
          <ac:spMkLst>
            <pc:docMk/>
            <pc:sldMk cId="1760417424" sldId="319"/>
            <ac:spMk id="16" creationId="{667DDDBC-3267-86FB-E448-824A0BC1CD3C}"/>
          </ac:spMkLst>
        </pc:spChg>
        <pc:picChg chg="mod">
          <ac:chgData name="Samantha Hall" userId="472a51e00da446ae" providerId="LiveId" clId="{43BE3322-BC15-44B2-881F-EB4C5A168791}" dt="2024-03-08T01:20:08.596" v="1941" actId="1076"/>
          <ac:picMkLst>
            <pc:docMk/>
            <pc:sldMk cId="1760417424" sldId="319"/>
            <ac:picMk id="8" creationId="{2EB10B49-E184-5C6E-83E7-F29539A5314C}"/>
          </ac:picMkLst>
        </pc:picChg>
      </pc:sldChg>
      <pc:sldChg chg="addSp delSp modSp new del mod chgLayout">
        <pc:chgData name="Samantha Hall" userId="472a51e00da446ae" providerId="LiveId" clId="{43BE3322-BC15-44B2-881F-EB4C5A168791}" dt="2024-03-07T22:59:40.966" v="6" actId="47"/>
        <pc:sldMkLst>
          <pc:docMk/>
          <pc:sldMk cId="237406444" sldId="320"/>
        </pc:sldMkLst>
        <pc:spChg chg="del">
          <ac:chgData name="Samantha Hall" userId="472a51e00da446ae" providerId="LiveId" clId="{43BE3322-BC15-44B2-881F-EB4C5A168791}" dt="2024-03-07T22:59:13.186" v="3" actId="478"/>
          <ac:spMkLst>
            <pc:docMk/>
            <pc:sldMk cId="237406444" sldId="320"/>
            <ac:spMk id="2" creationId="{B8ECA3CD-2F01-A523-ED15-5516616C7BAA}"/>
          </ac:spMkLst>
        </pc:spChg>
        <pc:spChg chg="del">
          <ac:chgData name="Samantha Hall" userId="472a51e00da446ae" providerId="LiveId" clId="{43BE3322-BC15-44B2-881F-EB4C5A168791}" dt="2024-03-07T22:59:06.420" v="1" actId="478"/>
          <ac:spMkLst>
            <pc:docMk/>
            <pc:sldMk cId="237406444" sldId="320"/>
            <ac:spMk id="3" creationId="{F10EFE9A-E752-77AD-CD27-F2ABEF9CCDD5}"/>
          </ac:spMkLst>
        </pc:spChg>
        <pc:spChg chg="del">
          <ac:chgData name="Samantha Hall" userId="472a51e00da446ae" providerId="LiveId" clId="{43BE3322-BC15-44B2-881F-EB4C5A168791}" dt="2024-03-07T22:59:11.409" v="2" actId="478"/>
          <ac:spMkLst>
            <pc:docMk/>
            <pc:sldMk cId="237406444" sldId="320"/>
            <ac:spMk id="4" creationId="{E8B5FE8B-5049-9AF4-0BA1-5DA69B1E4577}"/>
          </ac:spMkLst>
        </pc:spChg>
        <pc:spChg chg="add mod">
          <ac:chgData name="Samantha Hall" userId="472a51e00da446ae" providerId="LiveId" clId="{43BE3322-BC15-44B2-881F-EB4C5A168791}" dt="2024-03-07T22:59:20.992" v="4" actId="6264"/>
          <ac:spMkLst>
            <pc:docMk/>
            <pc:sldMk cId="237406444" sldId="320"/>
            <ac:spMk id="5" creationId="{562F54EF-10A1-479C-BA5B-D284D12F9E04}"/>
          </ac:spMkLst>
        </pc:spChg>
        <pc:spChg chg="add mod">
          <ac:chgData name="Samantha Hall" userId="472a51e00da446ae" providerId="LiveId" clId="{43BE3322-BC15-44B2-881F-EB4C5A168791}" dt="2024-03-07T22:59:20.992" v="4" actId="6264"/>
          <ac:spMkLst>
            <pc:docMk/>
            <pc:sldMk cId="237406444" sldId="320"/>
            <ac:spMk id="6" creationId="{2ECDFC3D-F14D-ECE5-B109-53A92B5C9F13}"/>
          </ac:spMkLst>
        </pc:spChg>
        <pc:spChg chg="add mod">
          <ac:chgData name="Samantha Hall" userId="472a51e00da446ae" providerId="LiveId" clId="{43BE3322-BC15-44B2-881F-EB4C5A168791}" dt="2024-03-07T22:59:20.992" v="4" actId="6264"/>
          <ac:spMkLst>
            <pc:docMk/>
            <pc:sldMk cId="237406444" sldId="320"/>
            <ac:spMk id="7" creationId="{7768B187-1B1F-0640-7F69-5DE6E08AE3D2}"/>
          </ac:spMkLst>
        </pc:spChg>
      </pc:sldChg>
      <pc:sldChg chg="addSp delSp modSp new del mod ord">
        <pc:chgData name="Samantha Hall" userId="472a51e00da446ae" providerId="LiveId" clId="{43BE3322-BC15-44B2-881F-EB4C5A168791}" dt="2024-03-08T00:02:31.974" v="462" actId="47"/>
        <pc:sldMkLst>
          <pc:docMk/>
          <pc:sldMk cId="1468612002" sldId="320"/>
        </pc:sldMkLst>
        <pc:spChg chg="del">
          <ac:chgData name="Samantha Hall" userId="472a51e00da446ae" providerId="LiveId" clId="{43BE3322-BC15-44B2-881F-EB4C5A168791}" dt="2024-03-07T23:35:48.400" v="198" actId="478"/>
          <ac:spMkLst>
            <pc:docMk/>
            <pc:sldMk cId="1468612002" sldId="320"/>
            <ac:spMk id="2" creationId="{C646490B-B6EE-D0DD-AB4B-B9587A02D905}"/>
          </ac:spMkLst>
        </pc:spChg>
        <pc:spChg chg="del">
          <ac:chgData name="Samantha Hall" userId="472a51e00da446ae" providerId="LiveId" clId="{43BE3322-BC15-44B2-881F-EB4C5A168791}" dt="2024-03-07T23:35:46.375" v="197" actId="478"/>
          <ac:spMkLst>
            <pc:docMk/>
            <pc:sldMk cId="1468612002" sldId="320"/>
            <ac:spMk id="3" creationId="{DAECD6B9-02C1-D22F-D4DE-A5C4FA44B7A2}"/>
          </ac:spMkLst>
        </pc:spChg>
        <pc:spChg chg="del">
          <ac:chgData name="Samantha Hall" userId="472a51e00da446ae" providerId="LiveId" clId="{43BE3322-BC15-44B2-881F-EB4C5A168791}" dt="2024-03-07T23:35:50.479" v="199" actId="478"/>
          <ac:spMkLst>
            <pc:docMk/>
            <pc:sldMk cId="1468612002" sldId="320"/>
            <ac:spMk id="4" creationId="{B1895690-AF82-C72D-4ECF-DEAD065683E6}"/>
          </ac:spMkLst>
        </pc:spChg>
        <pc:spChg chg="add mod">
          <ac:chgData name="Samantha Hall" userId="472a51e00da446ae" providerId="LiveId" clId="{43BE3322-BC15-44B2-881F-EB4C5A168791}" dt="2024-03-07T23:37:20.911" v="254" actId="1076"/>
          <ac:spMkLst>
            <pc:docMk/>
            <pc:sldMk cId="1468612002" sldId="320"/>
            <ac:spMk id="5" creationId="{1CEAAA66-880C-F363-B055-8A1F0488A80D}"/>
          </ac:spMkLst>
        </pc:spChg>
        <pc:spChg chg="add mod">
          <ac:chgData name="Samantha Hall" userId="472a51e00da446ae" providerId="LiveId" clId="{43BE3322-BC15-44B2-881F-EB4C5A168791}" dt="2024-03-07T23:37:49.437" v="285" actId="1076"/>
          <ac:spMkLst>
            <pc:docMk/>
            <pc:sldMk cId="1468612002" sldId="320"/>
            <ac:spMk id="6" creationId="{BCCC6A38-0269-B66F-6210-5D778F726F85}"/>
          </ac:spMkLst>
        </pc:spChg>
      </pc:sldChg>
      <pc:sldChg chg="addSp delSp modSp new del mod setBg delAnim modAnim">
        <pc:chgData name="Samantha Hall" userId="472a51e00da446ae" providerId="LiveId" clId="{43BE3322-BC15-44B2-881F-EB4C5A168791}" dt="2024-03-07T23:34:48.175" v="194" actId="2696"/>
        <pc:sldMkLst>
          <pc:docMk/>
          <pc:sldMk cId="1994703930" sldId="321"/>
        </pc:sldMkLst>
        <pc:spChg chg="del">
          <ac:chgData name="Samantha Hall" userId="472a51e00da446ae" providerId="LiveId" clId="{43BE3322-BC15-44B2-881F-EB4C5A168791}" dt="2024-03-07T23:23:50.221" v="61" actId="478"/>
          <ac:spMkLst>
            <pc:docMk/>
            <pc:sldMk cId="1994703930" sldId="321"/>
            <ac:spMk id="2" creationId="{95D988C5-CF85-1BFE-9DC1-85D2E6D1EE46}"/>
          </ac:spMkLst>
        </pc:spChg>
        <pc:spChg chg="del">
          <ac:chgData name="Samantha Hall" userId="472a51e00da446ae" providerId="LiveId" clId="{43BE3322-BC15-44B2-881F-EB4C5A168791}" dt="2024-03-07T23:23:53.293" v="62" actId="478"/>
          <ac:spMkLst>
            <pc:docMk/>
            <pc:sldMk cId="1994703930" sldId="321"/>
            <ac:spMk id="3" creationId="{FD1447B7-B300-8B34-78B6-380584194CEF}"/>
          </ac:spMkLst>
        </pc:spChg>
        <pc:spChg chg="add del mod">
          <ac:chgData name="Samantha Hall" userId="472a51e00da446ae" providerId="LiveId" clId="{43BE3322-BC15-44B2-881F-EB4C5A168791}" dt="2024-03-07T23:31:50.052" v="192" actId="478"/>
          <ac:spMkLst>
            <pc:docMk/>
            <pc:sldMk cId="1994703930" sldId="321"/>
            <ac:spMk id="6" creationId="{083C498A-8ECD-8357-C985-7CA3FE8E28D7}"/>
          </ac:spMkLst>
        </pc:spChg>
        <pc:spChg chg="add mod">
          <ac:chgData name="Samantha Hall" userId="472a51e00da446ae" providerId="LiveId" clId="{43BE3322-BC15-44B2-881F-EB4C5A168791}" dt="2024-03-07T23:28:07.394" v="135" actId="767"/>
          <ac:spMkLst>
            <pc:docMk/>
            <pc:sldMk cId="1994703930" sldId="321"/>
            <ac:spMk id="9" creationId="{ADA1B5CA-C50B-2F20-1DBF-41A3008C3C6B}"/>
          </ac:spMkLst>
        </pc:spChg>
        <pc:spChg chg="add del mod">
          <ac:chgData name="Samantha Hall" userId="472a51e00da446ae" providerId="LiveId" clId="{43BE3322-BC15-44B2-881F-EB4C5A168791}" dt="2024-03-07T23:31:47.618" v="190" actId="478"/>
          <ac:spMkLst>
            <pc:docMk/>
            <pc:sldMk cId="1994703930" sldId="321"/>
            <ac:spMk id="10" creationId="{EA6B3535-0AC1-63DB-A433-8C96BF718B42}"/>
          </ac:spMkLst>
        </pc:spChg>
        <pc:picChg chg="add del mod">
          <ac:chgData name="Samantha Hall" userId="472a51e00da446ae" providerId="LiveId" clId="{43BE3322-BC15-44B2-881F-EB4C5A168791}" dt="2024-03-07T23:31:51.588" v="193" actId="478"/>
          <ac:picMkLst>
            <pc:docMk/>
            <pc:sldMk cId="1994703930" sldId="321"/>
            <ac:picMk id="5" creationId="{386D406E-3F93-B87B-E503-848ECDEE8421}"/>
          </ac:picMkLst>
        </pc:picChg>
        <pc:picChg chg="mod">
          <ac:chgData name="Samantha Hall" userId="472a51e00da446ae" providerId="LiveId" clId="{43BE3322-BC15-44B2-881F-EB4C5A168791}" dt="2024-03-07T23:26:06.948" v="95"/>
          <ac:picMkLst>
            <pc:docMk/>
            <pc:sldMk cId="1994703930" sldId="321"/>
            <ac:picMk id="7" creationId="{70F51A0A-E739-821A-D791-EFC229A2C24A}"/>
          </ac:picMkLst>
        </pc:picChg>
        <pc:picChg chg="mod">
          <ac:chgData name="Samantha Hall" userId="472a51e00da446ae" providerId="LiveId" clId="{43BE3322-BC15-44B2-881F-EB4C5A168791}" dt="2024-03-07T23:28:07.819" v="136"/>
          <ac:picMkLst>
            <pc:docMk/>
            <pc:sldMk cId="1994703930" sldId="321"/>
            <ac:picMk id="8" creationId="{2E512837-0AA9-C5F5-ACD9-9D45D9038F8D}"/>
          </ac:picMkLst>
        </pc:picChg>
        <pc:picChg chg="mod">
          <ac:chgData name="Samantha Hall" userId="472a51e00da446ae" providerId="LiveId" clId="{43BE3322-BC15-44B2-881F-EB4C5A168791}" dt="2024-03-07T23:31:44.731" v="188"/>
          <ac:picMkLst>
            <pc:docMk/>
            <pc:sldMk cId="1994703930" sldId="321"/>
            <ac:picMk id="11" creationId="{F4B0CB22-3838-B99C-F2F2-9F3C551DF067}"/>
          </ac:picMkLst>
        </pc:picChg>
      </pc:sldChg>
      <pc:sldChg chg="new del">
        <pc:chgData name="Samantha Hall" userId="472a51e00da446ae" providerId="LiveId" clId="{43BE3322-BC15-44B2-881F-EB4C5A168791}" dt="2024-03-07T23:56:15.786" v="411" actId="2696"/>
        <pc:sldMkLst>
          <pc:docMk/>
          <pc:sldMk cId="2996491455" sldId="321"/>
        </pc:sldMkLst>
      </pc:sldChg>
      <pc:sldChg chg="new del">
        <pc:chgData name="Samantha Hall" userId="472a51e00da446ae" providerId="LiveId" clId="{43BE3322-BC15-44B2-881F-EB4C5A168791}" dt="2024-03-07T23:34:56.665" v="196" actId="2696"/>
        <pc:sldMkLst>
          <pc:docMk/>
          <pc:sldMk cId="3062213473" sldId="321"/>
        </pc:sldMkLst>
      </pc:sldChg>
      <pc:sldChg chg="addSp delSp modSp new del mod setBg modAnim">
        <pc:chgData name="Samantha Hall" userId="472a51e00da446ae" providerId="LiveId" clId="{43BE3322-BC15-44B2-881F-EB4C5A168791}" dt="2024-03-07T23:23:01.510" v="52" actId="47"/>
        <pc:sldMkLst>
          <pc:docMk/>
          <pc:sldMk cId="3607749665" sldId="321"/>
        </pc:sldMkLst>
        <pc:spChg chg="del">
          <ac:chgData name="Samantha Hall" userId="472a51e00da446ae" providerId="LiveId" clId="{43BE3322-BC15-44B2-881F-EB4C5A168791}" dt="2024-03-07T22:59:42.813" v="7" actId="478"/>
          <ac:spMkLst>
            <pc:docMk/>
            <pc:sldMk cId="3607749665" sldId="321"/>
            <ac:spMk id="2" creationId="{F75BD430-3201-817F-7864-9C5BCC1F8F0E}"/>
          </ac:spMkLst>
        </pc:spChg>
        <pc:spChg chg="del">
          <ac:chgData name="Samantha Hall" userId="472a51e00da446ae" providerId="LiveId" clId="{43BE3322-BC15-44B2-881F-EB4C5A168791}" dt="2024-03-07T22:59:45.857" v="8" actId="478"/>
          <ac:spMkLst>
            <pc:docMk/>
            <pc:sldMk cId="3607749665" sldId="321"/>
            <ac:spMk id="3" creationId="{0FCCD50D-1BAD-8026-E121-C78EE07D88BE}"/>
          </ac:spMkLst>
        </pc:spChg>
        <pc:spChg chg="add del mod">
          <ac:chgData name="Samantha Hall" userId="472a51e00da446ae" providerId="LiveId" clId="{43BE3322-BC15-44B2-881F-EB4C5A168791}" dt="2024-03-07T23:20:54.069" v="47"/>
          <ac:spMkLst>
            <pc:docMk/>
            <pc:sldMk cId="3607749665" sldId="321"/>
            <ac:spMk id="6" creationId="{3C1B37A5-603A-D878-8342-4AD4EBB6B4D3}"/>
          </ac:spMkLst>
        </pc:spChg>
        <pc:picChg chg="add del mod">
          <ac:chgData name="Samantha Hall" userId="472a51e00da446ae" providerId="LiveId" clId="{43BE3322-BC15-44B2-881F-EB4C5A168791}" dt="2024-03-07T23:20:54.069" v="47"/>
          <ac:picMkLst>
            <pc:docMk/>
            <pc:sldMk cId="3607749665" sldId="321"/>
            <ac:picMk id="5" creationId="{31A0325A-7584-31EE-5D4E-CB2456E3D8B4}"/>
          </ac:picMkLst>
        </pc:picChg>
        <pc:picChg chg="mod">
          <ac:chgData name="Samantha Hall" userId="472a51e00da446ae" providerId="LiveId" clId="{43BE3322-BC15-44B2-881F-EB4C5A168791}" dt="2024-03-07T23:20:49.719" v="46"/>
          <ac:picMkLst>
            <pc:docMk/>
            <pc:sldMk cId="3607749665" sldId="321"/>
            <ac:picMk id="7" creationId="{9FC8889A-EF46-D4A9-7666-B1076D5513F7}"/>
          </ac:picMkLst>
        </pc:picChg>
        <pc:picChg chg="mod">
          <ac:chgData name="Samantha Hall" userId="472a51e00da446ae" providerId="LiveId" clId="{43BE3322-BC15-44B2-881F-EB4C5A168791}" dt="2024-03-07T23:21:16.426" v="48" actId="14861"/>
          <ac:picMkLst>
            <pc:docMk/>
            <pc:sldMk cId="3607749665" sldId="321"/>
            <ac:picMk id="8" creationId="{E5F9A150-AC1E-8296-EDCD-69B8A09153BD}"/>
          </ac:picMkLst>
        </pc:picChg>
      </pc:sldChg>
      <pc:sldChg chg="addSp delSp modSp add del mod setBg">
        <pc:chgData name="Samantha Hall" userId="472a51e00da446ae" providerId="LiveId" clId="{43BE3322-BC15-44B2-881F-EB4C5A168791}" dt="2024-03-08T00:05:12.852" v="477" actId="47"/>
        <pc:sldMkLst>
          <pc:docMk/>
          <pc:sldMk cId="221905518" sldId="322"/>
        </pc:sldMkLst>
        <pc:spChg chg="del">
          <ac:chgData name="Samantha Hall" userId="472a51e00da446ae" providerId="LiveId" clId="{43BE3322-BC15-44B2-881F-EB4C5A168791}" dt="2024-03-07T23:56:25.302" v="412" actId="478"/>
          <ac:spMkLst>
            <pc:docMk/>
            <pc:sldMk cId="221905518" sldId="322"/>
            <ac:spMk id="2" creationId="{6A36FD5F-786B-1974-5F47-94CA02CFA6E5}"/>
          </ac:spMkLst>
        </pc:spChg>
        <pc:spChg chg="add del mod">
          <ac:chgData name="Samantha Hall" userId="472a51e00da446ae" providerId="LiveId" clId="{43BE3322-BC15-44B2-881F-EB4C5A168791}" dt="2024-03-07T23:56:28.772" v="413" actId="478"/>
          <ac:spMkLst>
            <pc:docMk/>
            <pc:sldMk cId="221905518" sldId="322"/>
            <ac:spMk id="4" creationId="{3B2E9F6F-E34A-5ED8-5D1C-962CE425146F}"/>
          </ac:spMkLst>
        </pc:spChg>
        <pc:spChg chg="add del mod">
          <ac:chgData name="Samantha Hall" userId="472a51e00da446ae" providerId="LiveId" clId="{43BE3322-BC15-44B2-881F-EB4C5A168791}" dt="2024-03-07T23:56:33.614" v="415" actId="478"/>
          <ac:spMkLst>
            <pc:docMk/>
            <pc:sldMk cId="221905518" sldId="322"/>
            <ac:spMk id="6" creationId="{A49FA216-E384-4E37-49A3-D4A7D0971B15}"/>
          </ac:spMkLst>
        </pc:spChg>
        <pc:spChg chg="add del mod">
          <ac:chgData name="Samantha Hall" userId="472a51e00da446ae" providerId="LiveId" clId="{43BE3322-BC15-44B2-881F-EB4C5A168791}" dt="2024-03-08T00:02:53.941" v="464" actId="478"/>
          <ac:spMkLst>
            <pc:docMk/>
            <pc:sldMk cId="221905518" sldId="322"/>
            <ac:spMk id="7" creationId="{D6296D1B-2575-19C7-4352-6867D3AB67B3}"/>
          </ac:spMkLst>
        </pc:spChg>
        <pc:picChg chg="add mod">
          <ac:chgData name="Samantha Hall" userId="472a51e00da446ae" providerId="LiveId" clId="{43BE3322-BC15-44B2-881F-EB4C5A168791}" dt="2024-03-08T00:04:39.184" v="470" actId="14100"/>
          <ac:picMkLst>
            <pc:docMk/>
            <pc:sldMk cId="221905518" sldId="322"/>
            <ac:picMk id="9" creationId="{0755CE6D-3B6F-4E6B-6011-CC6106FF6148}"/>
          </ac:picMkLst>
        </pc:picChg>
        <pc:picChg chg="del">
          <ac:chgData name="Samantha Hall" userId="472a51e00da446ae" providerId="LiveId" clId="{43BE3322-BC15-44B2-881F-EB4C5A168791}" dt="2024-03-07T23:56:30.901" v="414" actId="478"/>
          <ac:picMkLst>
            <pc:docMk/>
            <pc:sldMk cId="221905518" sldId="322"/>
            <ac:picMk id="14" creationId="{F28819F3-7D3B-EB42-24FD-3C0BBC5963B5}"/>
          </ac:picMkLst>
        </pc:picChg>
      </pc:sldChg>
      <pc:sldChg chg="addSp delSp modSp new mod ord modTransition setBg">
        <pc:chgData name="Samantha Hall" userId="472a51e00da446ae" providerId="LiveId" clId="{43BE3322-BC15-44B2-881F-EB4C5A168791}" dt="2024-03-08T00:53:26.103" v="1672"/>
        <pc:sldMkLst>
          <pc:docMk/>
          <pc:sldMk cId="207306645" sldId="323"/>
        </pc:sldMkLst>
        <pc:spChg chg="del">
          <ac:chgData name="Samantha Hall" userId="472a51e00da446ae" providerId="LiveId" clId="{43BE3322-BC15-44B2-881F-EB4C5A168791}" dt="2024-03-08T00:01:09.145" v="443" actId="478"/>
          <ac:spMkLst>
            <pc:docMk/>
            <pc:sldMk cId="207306645" sldId="323"/>
            <ac:spMk id="2" creationId="{EB234B1F-B7A4-11A2-514C-9A7334E4D99F}"/>
          </ac:spMkLst>
        </pc:spChg>
        <pc:spChg chg="del">
          <ac:chgData name="Samantha Hall" userId="472a51e00da446ae" providerId="LiveId" clId="{43BE3322-BC15-44B2-881F-EB4C5A168791}" dt="2024-03-08T00:01:12.113" v="444" actId="478"/>
          <ac:spMkLst>
            <pc:docMk/>
            <pc:sldMk cId="207306645" sldId="323"/>
            <ac:spMk id="3" creationId="{492BA685-0EBB-2599-8D7F-17E4E0B4631D}"/>
          </ac:spMkLst>
        </pc:spChg>
        <pc:spChg chg="add mod">
          <ac:chgData name="Samantha Hall" userId="472a51e00da446ae" providerId="LiveId" clId="{43BE3322-BC15-44B2-881F-EB4C5A168791}" dt="2024-03-08T00:02:07.609" v="456" actId="1076"/>
          <ac:spMkLst>
            <pc:docMk/>
            <pc:sldMk cId="207306645" sldId="323"/>
            <ac:spMk id="4" creationId="{5D95DF3F-9AF6-17CF-017B-FFF99B8712FA}"/>
          </ac:spMkLst>
        </pc:spChg>
        <pc:spChg chg="add mod">
          <ac:chgData name="Samantha Hall" userId="472a51e00da446ae" providerId="LiveId" clId="{43BE3322-BC15-44B2-881F-EB4C5A168791}" dt="2024-03-08T00:02:10.774" v="457" actId="1076"/>
          <ac:spMkLst>
            <pc:docMk/>
            <pc:sldMk cId="207306645" sldId="323"/>
            <ac:spMk id="5" creationId="{8155F3B9-5B88-7C8F-1B67-E625C1417C9F}"/>
          </ac:spMkLst>
        </pc:spChg>
        <pc:spChg chg="add mod">
          <ac:chgData name="Samantha Hall" userId="472a51e00da446ae" providerId="LiveId" clId="{43BE3322-BC15-44B2-881F-EB4C5A168791}" dt="2024-03-08T00:02:26.052" v="459" actId="255"/>
          <ac:spMkLst>
            <pc:docMk/>
            <pc:sldMk cId="207306645" sldId="323"/>
            <ac:spMk id="6" creationId="{9D4F2CF9-F474-6F9F-EDF4-645BB147C49C}"/>
          </ac:spMkLst>
        </pc:spChg>
      </pc:sldChg>
      <pc:sldChg chg="addSp delSp modSp new del mod modTransition setBg addAnim delAnim modAnim">
        <pc:chgData name="Samantha Hall" userId="472a51e00da446ae" providerId="LiveId" clId="{43BE3322-BC15-44B2-881F-EB4C5A168791}" dt="2024-03-08T01:12:58.819" v="1876" actId="47"/>
        <pc:sldMkLst>
          <pc:docMk/>
          <pc:sldMk cId="447872785" sldId="324"/>
        </pc:sldMkLst>
        <pc:spChg chg="del">
          <ac:chgData name="Samantha Hall" userId="472a51e00da446ae" providerId="LiveId" clId="{43BE3322-BC15-44B2-881F-EB4C5A168791}" dt="2024-03-08T00:05:01.413" v="472" actId="478"/>
          <ac:spMkLst>
            <pc:docMk/>
            <pc:sldMk cId="447872785" sldId="324"/>
            <ac:spMk id="2" creationId="{E1C66456-34F4-EE17-2770-27E6CB5B232A}"/>
          </ac:spMkLst>
        </pc:spChg>
        <pc:spChg chg="del">
          <ac:chgData name="Samantha Hall" userId="472a51e00da446ae" providerId="LiveId" clId="{43BE3322-BC15-44B2-881F-EB4C5A168791}" dt="2024-03-08T00:05:02.945" v="473" actId="478"/>
          <ac:spMkLst>
            <pc:docMk/>
            <pc:sldMk cId="447872785" sldId="324"/>
            <ac:spMk id="3" creationId="{1BBA6805-3420-3A18-B17E-A240F021A1A4}"/>
          </ac:spMkLst>
        </pc:spChg>
        <pc:spChg chg="add del mod">
          <ac:chgData name="Samantha Hall" userId="472a51e00da446ae" providerId="LiveId" clId="{43BE3322-BC15-44B2-881F-EB4C5A168791}" dt="2024-03-08T00:10:03.259" v="631" actId="478"/>
          <ac:spMkLst>
            <pc:docMk/>
            <pc:sldMk cId="447872785" sldId="324"/>
            <ac:spMk id="4" creationId="{B67447E9-A1FF-4A25-13EA-747033759226}"/>
          </ac:spMkLst>
        </pc:spChg>
        <pc:spChg chg="add mod">
          <ac:chgData name="Samantha Hall" userId="472a51e00da446ae" providerId="LiveId" clId="{43BE3322-BC15-44B2-881F-EB4C5A168791}" dt="2024-03-08T00:07:49.465" v="606" actId="767"/>
          <ac:spMkLst>
            <pc:docMk/>
            <pc:sldMk cId="447872785" sldId="324"/>
            <ac:spMk id="5" creationId="{DC683B1A-401A-E67C-F727-6FF03348CB9F}"/>
          </ac:spMkLst>
        </pc:spChg>
        <pc:spChg chg="add del mod">
          <ac:chgData name="Samantha Hall" userId="472a51e00da446ae" providerId="LiveId" clId="{43BE3322-BC15-44B2-881F-EB4C5A168791}" dt="2024-03-08T00:10:02.697" v="630" actId="478"/>
          <ac:spMkLst>
            <pc:docMk/>
            <pc:sldMk cId="447872785" sldId="324"/>
            <ac:spMk id="6" creationId="{08A2C0D8-319A-8C43-4119-EFEF418118F9}"/>
          </ac:spMkLst>
        </pc:spChg>
        <pc:spChg chg="mod">
          <ac:chgData name="Samantha Hall" userId="472a51e00da446ae" providerId="LiveId" clId="{43BE3322-BC15-44B2-881F-EB4C5A168791}" dt="2024-03-08T00:09:56.463" v="626"/>
          <ac:spMkLst>
            <pc:docMk/>
            <pc:sldMk cId="447872785" sldId="324"/>
            <ac:spMk id="7" creationId="{28BB5D24-AEC6-B5DD-2A2F-7B2900D302F9}"/>
          </ac:spMkLst>
        </pc:spChg>
        <pc:spChg chg="add del mod">
          <ac:chgData name="Samantha Hall" userId="472a51e00da446ae" providerId="LiveId" clId="{43BE3322-BC15-44B2-881F-EB4C5A168791}" dt="2024-03-08T00:13:18.259" v="779"/>
          <ac:spMkLst>
            <pc:docMk/>
            <pc:sldMk cId="447872785" sldId="324"/>
            <ac:spMk id="8" creationId="{47A27F0D-E00A-FF3C-D5A2-D78D70300082}"/>
          </ac:spMkLst>
        </pc:spChg>
        <pc:spChg chg="add del mod">
          <ac:chgData name="Samantha Hall" userId="472a51e00da446ae" providerId="LiveId" clId="{43BE3322-BC15-44B2-881F-EB4C5A168791}" dt="2024-03-08T00:13:18.259" v="779"/>
          <ac:spMkLst>
            <pc:docMk/>
            <pc:sldMk cId="447872785" sldId="324"/>
            <ac:spMk id="9" creationId="{051F8334-6B6A-A630-A2C7-7A6BFFA97099}"/>
          </ac:spMkLst>
        </pc:spChg>
        <pc:spChg chg="add del mod">
          <ac:chgData name="Samantha Hall" userId="472a51e00da446ae" providerId="LiveId" clId="{43BE3322-BC15-44B2-881F-EB4C5A168791}" dt="2024-03-08T01:11:30.250" v="1810" actId="478"/>
          <ac:spMkLst>
            <pc:docMk/>
            <pc:sldMk cId="447872785" sldId="324"/>
            <ac:spMk id="10" creationId="{D09FCB14-A58C-1032-1AD2-9B567BD13240}"/>
          </ac:spMkLst>
        </pc:spChg>
        <pc:spChg chg="add del mod">
          <ac:chgData name="Samantha Hall" userId="472a51e00da446ae" providerId="LiveId" clId="{43BE3322-BC15-44B2-881F-EB4C5A168791}" dt="2024-03-08T01:01:06.298" v="1710" actId="478"/>
          <ac:spMkLst>
            <pc:docMk/>
            <pc:sldMk cId="447872785" sldId="324"/>
            <ac:spMk id="11" creationId="{71F957F1-3563-9AB4-1CFE-69200E0FC3AC}"/>
          </ac:spMkLst>
        </pc:spChg>
        <pc:spChg chg="add del mod">
          <ac:chgData name="Samantha Hall" userId="472a51e00da446ae" providerId="LiveId" clId="{43BE3322-BC15-44B2-881F-EB4C5A168791}" dt="2024-03-08T01:01:02.564" v="1709" actId="478"/>
          <ac:spMkLst>
            <pc:docMk/>
            <pc:sldMk cId="447872785" sldId="324"/>
            <ac:spMk id="12" creationId="{8CC826E2-F1E3-7348-27C8-502306AEF1CF}"/>
          </ac:spMkLst>
        </pc:spChg>
        <pc:spChg chg="add del mod">
          <ac:chgData name="Samantha Hall" userId="472a51e00da446ae" providerId="LiveId" clId="{43BE3322-BC15-44B2-881F-EB4C5A168791}" dt="2024-03-08T01:11:32.738" v="1812" actId="478"/>
          <ac:spMkLst>
            <pc:docMk/>
            <pc:sldMk cId="447872785" sldId="324"/>
            <ac:spMk id="13" creationId="{A6483A43-2A7A-9E09-B6CB-E512887AC4D5}"/>
          </ac:spMkLst>
        </pc:spChg>
        <pc:spChg chg="add del mod">
          <ac:chgData name="Samantha Hall" userId="472a51e00da446ae" providerId="LiveId" clId="{43BE3322-BC15-44B2-881F-EB4C5A168791}" dt="2024-03-08T01:11:35.722" v="1813" actId="478"/>
          <ac:spMkLst>
            <pc:docMk/>
            <pc:sldMk cId="447872785" sldId="324"/>
            <ac:spMk id="14" creationId="{503334B6-B963-2C90-E5D1-BA88C92DC429}"/>
          </ac:spMkLst>
        </pc:spChg>
        <pc:spChg chg="add del mod">
          <ac:chgData name="Samantha Hall" userId="472a51e00da446ae" providerId="LiveId" clId="{43BE3322-BC15-44B2-881F-EB4C5A168791}" dt="2024-03-08T01:11:32.101" v="1811" actId="478"/>
          <ac:spMkLst>
            <pc:docMk/>
            <pc:sldMk cId="447872785" sldId="324"/>
            <ac:spMk id="15" creationId="{5A815BB5-6ACC-3374-77F2-A0E9CB7CA50E}"/>
          </ac:spMkLst>
        </pc:spChg>
        <pc:spChg chg="add mod">
          <ac:chgData name="Samantha Hall" userId="472a51e00da446ae" providerId="LiveId" clId="{43BE3322-BC15-44B2-881F-EB4C5A168791}" dt="2024-03-08T01:12:52.465" v="1875" actId="255"/>
          <ac:spMkLst>
            <pc:docMk/>
            <pc:sldMk cId="447872785" sldId="324"/>
            <ac:spMk id="16" creationId="{16D24944-AC5D-FD14-D082-747655EAD0D3}"/>
          </ac:spMkLst>
        </pc:spChg>
        <pc:spChg chg="add mod">
          <ac:chgData name="Samantha Hall" userId="472a51e00da446ae" providerId="LiveId" clId="{43BE3322-BC15-44B2-881F-EB4C5A168791}" dt="2024-03-08T01:11:57.184" v="1818"/>
          <ac:spMkLst>
            <pc:docMk/>
            <pc:sldMk cId="447872785" sldId="324"/>
            <ac:spMk id="17" creationId="{E1263B22-EFB8-743E-B2C4-19B3BC8E0B73}"/>
          </ac:spMkLst>
        </pc:spChg>
      </pc:sldChg>
      <pc:sldChg chg="addSp delSp modSp new del mod modTransition setBg delAnim modAnim">
        <pc:chgData name="Samantha Hall" userId="472a51e00da446ae" providerId="LiveId" clId="{43BE3322-BC15-44B2-881F-EB4C5A168791}" dt="2024-03-08T01:15:10.322" v="1883" actId="2696"/>
        <pc:sldMkLst>
          <pc:docMk/>
          <pc:sldMk cId="3568538830" sldId="325"/>
        </pc:sldMkLst>
        <pc:spChg chg="del">
          <ac:chgData name="Samantha Hall" userId="472a51e00da446ae" providerId="LiveId" clId="{43BE3322-BC15-44B2-881F-EB4C5A168791}" dt="2024-03-08T00:17:32.976" v="952" actId="478"/>
          <ac:spMkLst>
            <pc:docMk/>
            <pc:sldMk cId="3568538830" sldId="325"/>
            <ac:spMk id="2" creationId="{0F943D67-166B-C601-9565-44AFC9084C71}"/>
          </ac:spMkLst>
        </pc:spChg>
        <pc:spChg chg="del">
          <ac:chgData name="Samantha Hall" userId="472a51e00da446ae" providerId="LiveId" clId="{43BE3322-BC15-44B2-881F-EB4C5A168791}" dt="2024-03-08T00:17:34.946" v="953" actId="478"/>
          <ac:spMkLst>
            <pc:docMk/>
            <pc:sldMk cId="3568538830" sldId="325"/>
            <ac:spMk id="3" creationId="{1942C532-7768-BF40-1FFE-A6D1DCA2B08D}"/>
          </ac:spMkLst>
        </pc:spChg>
        <pc:spChg chg="add del mod">
          <ac:chgData name="Samantha Hall" userId="472a51e00da446ae" providerId="LiveId" clId="{43BE3322-BC15-44B2-881F-EB4C5A168791}" dt="2024-03-08T00:19:57.454" v="1014" actId="478"/>
          <ac:spMkLst>
            <pc:docMk/>
            <pc:sldMk cId="3568538830" sldId="325"/>
            <ac:spMk id="4" creationId="{A9F19076-4309-A670-BE19-0C1138431206}"/>
          </ac:spMkLst>
        </pc:spChg>
        <pc:spChg chg="add del mod">
          <ac:chgData name="Samantha Hall" userId="472a51e00da446ae" providerId="LiveId" clId="{43BE3322-BC15-44B2-881F-EB4C5A168791}" dt="2024-03-08T00:19:51.165" v="1010" actId="478"/>
          <ac:spMkLst>
            <pc:docMk/>
            <pc:sldMk cId="3568538830" sldId="325"/>
            <ac:spMk id="5" creationId="{9884CCBA-EEBC-B576-C651-B00C20BA8CAC}"/>
          </ac:spMkLst>
        </pc:spChg>
        <pc:spChg chg="add mod">
          <ac:chgData name="Samantha Hall" userId="472a51e00da446ae" providerId="LiveId" clId="{43BE3322-BC15-44B2-881F-EB4C5A168791}" dt="2024-03-08T00:18:51.943" v="970"/>
          <ac:spMkLst>
            <pc:docMk/>
            <pc:sldMk cId="3568538830" sldId="325"/>
            <ac:spMk id="6" creationId="{0DDC9709-A56D-49C5-2C5C-96A7C8D41B39}"/>
          </ac:spMkLst>
        </pc:spChg>
        <pc:spChg chg="add del mod">
          <ac:chgData name="Samantha Hall" userId="472a51e00da446ae" providerId="LiveId" clId="{43BE3322-BC15-44B2-881F-EB4C5A168791}" dt="2024-03-08T00:19:52.665" v="1011" actId="478"/>
          <ac:spMkLst>
            <pc:docMk/>
            <pc:sldMk cId="3568538830" sldId="325"/>
            <ac:spMk id="7" creationId="{BAA04A42-DFEB-CD69-66F0-7908C3DA6911}"/>
          </ac:spMkLst>
        </pc:spChg>
        <pc:spChg chg="add del mod">
          <ac:chgData name="Samantha Hall" userId="472a51e00da446ae" providerId="LiveId" clId="{43BE3322-BC15-44B2-881F-EB4C5A168791}" dt="2024-03-08T00:19:54.620" v="1012" actId="478"/>
          <ac:spMkLst>
            <pc:docMk/>
            <pc:sldMk cId="3568538830" sldId="325"/>
            <ac:spMk id="8" creationId="{4E827D16-2E78-FD1F-AF46-5026603BD847}"/>
          </ac:spMkLst>
        </pc:spChg>
        <pc:spChg chg="add del mod">
          <ac:chgData name="Samantha Hall" userId="472a51e00da446ae" providerId="LiveId" clId="{43BE3322-BC15-44B2-881F-EB4C5A168791}" dt="2024-03-08T00:19:59.056" v="1015" actId="478"/>
          <ac:spMkLst>
            <pc:docMk/>
            <pc:sldMk cId="3568538830" sldId="325"/>
            <ac:spMk id="9" creationId="{6D9B2EF8-37CA-E48A-821D-BC1CC1EFF2A0}"/>
          </ac:spMkLst>
        </pc:spChg>
        <pc:spChg chg="add del mod">
          <ac:chgData name="Samantha Hall" userId="472a51e00da446ae" providerId="LiveId" clId="{43BE3322-BC15-44B2-881F-EB4C5A168791}" dt="2024-03-08T00:20:00.763" v="1016" actId="478"/>
          <ac:spMkLst>
            <pc:docMk/>
            <pc:sldMk cId="3568538830" sldId="325"/>
            <ac:spMk id="10" creationId="{A62A48C4-C990-8A2F-2474-43776A3AE156}"/>
          </ac:spMkLst>
        </pc:spChg>
        <pc:spChg chg="add mod">
          <ac:chgData name="Samantha Hall" userId="472a51e00da446ae" providerId="LiveId" clId="{43BE3322-BC15-44B2-881F-EB4C5A168791}" dt="2024-03-08T00:35:40.912" v="1438" actId="1076"/>
          <ac:spMkLst>
            <pc:docMk/>
            <pc:sldMk cId="3568538830" sldId="325"/>
            <ac:spMk id="11" creationId="{6BF39FA8-0437-08A7-D7E1-76040B653ED0}"/>
          </ac:spMkLst>
        </pc:spChg>
        <pc:spChg chg="add del mod">
          <ac:chgData name="Samantha Hall" userId="472a51e00da446ae" providerId="LiveId" clId="{43BE3322-BC15-44B2-881F-EB4C5A168791}" dt="2024-03-08T00:26:08.154" v="1070"/>
          <ac:spMkLst>
            <pc:docMk/>
            <pc:sldMk cId="3568538830" sldId="325"/>
            <ac:spMk id="12" creationId="{71ED1ED9-996A-311C-3430-62A209698C37}"/>
          </ac:spMkLst>
        </pc:spChg>
        <pc:spChg chg="add mod">
          <ac:chgData name="Samantha Hall" userId="472a51e00da446ae" providerId="LiveId" clId="{43BE3322-BC15-44B2-881F-EB4C5A168791}" dt="2024-03-08T00:40:40.280" v="1517" actId="1076"/>
          <ac:spMkLst>
            <pc:docMk/>
            <pc:sldMk cId="3568538830" sldId="325"/>
            <ac:spMk id="13" creationId="{64F30101-DBF8-8E52-D37D-F2B8775D8562}"/>
          </ac:spMkLst>
        </pc:spChg>
        <pc:spChg chg="add del mod">
          <ac:chgData name="Samantha Hall" userId="472a51e00da446ae" providerId="LiveId" clId="{43BE3322-BC15-44B2-881F-EB4C5A168791}" dt="2024-03-08T00:30:07.092" v="1309" actId="478"/>
          <ac:spMkLst>
            <pc:docMk/>
            <pc:sldMk cId="3568538830" sldId="325"/>
            <ac:spMk id="14" creationId="{9CA12170-EE40-D36E-5702-50428674CA97}"/>
          </ac:spMkLst>
        </pc:spChg>
        <pc:spChg chg="add del mod">
          <ac:chgData name="Samantha Hall" userId="472a51e00da446ae" providerId="LiveId" clId="{43BE3322-BC15-44B2-881F-EB4C5A168791}" dt="2024-03-08T00:30:08.462" v="1310" actId="478"/>
          <ac:spMkLst>
            <pc:docMk/>
            <pc:sldMk cId="3568538830" sldId="325"/>
            <ac:spMk id="15" creationId="{681C2F23-CD90-1251-B687-B2B1609B45EB}"/>
          </ac:spMkLst>
        </pc:spChg>
        <pc:spChg chg="add mod">
          <ac:chgData name="Samantha Hall" userId="472a51e00da446ae" providerId="LiveId" clId="{43BE3322-BC15-44B2-881F-EB4C5A168791}" dt="2024-03-08T00:40:49.973" v="1520" actId="1076"/>
          <ac:spMkLst>
            <pc:docMk/>
            <pc:sldMk cId="3568538830" sldId="325"/>
            <ac:spMk id="16" creationId="{1483D545-6B1E-958B-7FCC-490D39EE16B9}"/>
          </ac:spMkLst>
        </pc:spChg>
        <pc:spChg chg="add mod">
          <ac:chgData name="Samantha Hall" userId="472a51e00da446ae" providerId="LiveId" clId="{43BE3322-BC15-44B2-881F-EB4C5A168791}" dt="2024-03-08T00:46:22.695" v="1574" actId="14100"/>
          <ac:spMkLst>
            <pc:docMk/>
            <pc:sldMk cId="3568538830" sldId="325"/>
            <ac:spMk id="17" creationId="{51D23B02-55BF-F14C-F156-240FFDA52169}"/>
          </ac:spMkLst>
        </pc:spChg>
        <pc:spChg chg="add mod">
          <ac:chgData name="Samantha Hall" userId="472a51e00da446ae" providerId="LiveId" clId="{43BE3322-BC15-44B2-881F-EB4C5A168791}" dt="2024-03-08T00:38:49.038" v="1496" actId="1076"/>
          <ac:spMkLst>
            <pc:docMk/>
            <pc:sldMk cId="3568538830" sldId="325"/>
            <ac:spMk id="18" creationId="{13EC3010-3D6F-84CA-E172-3630065D6199}"/>
          </ac:spMkLst>
        </pc:spChg>
        <pc:spChg chg="add mod">
          <ac:chgData name="Samantha Hall" userId="472a51e00da446ae" providerId="LiveId" clId="{43BE3322-BC15-44B2-881F-EB4C5A168791}" dt="2024-03-08T00:45:09.862" v="1562" actId="1076"/>
          <ac:spMkLst>
            <pc:docMk/>
            <pc:sldMk cId="3568538830" sldId="325"/>
            <ac:spMk id="19" creationId="{CB177EAD-4927-6EE5-624F-32FE6B227CBB}"/>
          </ac:spMkLst>
        </pc:spChg>
        <pc:spChg chg="add mod">
          <ac:chgData name="Samantha Hall" userId="472a51e00da446ae" providerId="LiveId" clId="{43BE3322-BC15-44B2-881F-EB4C5A168791}" dt="2024-03-08T00:39:15.310" v="1497" actId="1076"/>
          <ac:spMkLst>
            <pc:docMk/>
            <pc:sldMk cId="3568538830" sldId="325"/>
            <ac:spMk id="20" creationId="{A525992F-290F-6617-E472-A101825B0118}"/>
          </ac:spMkLst>
        </pc:spChg>
        <pc:spChg chg="add mod">
          <ac:chgData name="Samantha Hall" userId="472a51e00da446ae" providerId="LiveId" clId="{43BE3322-BC15-44B2-881F-EB4C5A168791}" dt="2024-03-08T00:30:45.923" v="1316" actId="571"/>
          <ac:spMkLst>
            <pc:docMk/>
            <pc:sldMk cId="3568538830" sldId="325"/>
            <ac:spMk id="21" creationId="{63CB0BAA-19AC-0C2B-77EB-8C424E55F324}"/>
          </ac:spMkLst>
        </pc:spChg>
        <pc:spChg chg="add mod">
          <ac:chgData name="Samantha Hall" userId="472a51e00da446ae" providerId="LiveId" clId="{43BE3322-BC15-44B2-881F-EB4C5A168791}" dt="2024-03-08T00:30:45.923" v="1316" actId="571"/>
          <ac:spMkLst>
            <pc:docMk/>
            <pc:sldMk cId="3568538830" sldId="325"/>
            <ac:spMk id="22" creationId="{BCE1F50D-182D-1FF0-4063-3917D5647A2B}"/>
          </ac:spMkLst>
        </pc:spChg>
        <pc:spChg chg="add mod">
          <ac:chgData name="Samantha Hall" userId="472a51e00da446ae" providerId="LiveId" clId="{43BE3322-BC15-44B2-881F-EB4C5A168791}" dt="2024-03-08T00:40:29.515" v="1512" actId="1076"/>
          <ac:spMkLst>
            <pc:docMk/>
            <pc:sldMk cId="3568538830" sldId="325"/>
            <ac:spMk id="23" creationId="{552B872F-D9A3-60EE-F5E8-558452D6360C}"/>
          </ac:spMkLst>
        </pc:spChg>
        <pc:spChg chg="add mod">
          <ac:chgData name="Samantha Hall" userId="472a51e00da446ae" providerId="LiveId" clId="{43BE3322-BC15-44B2-881F-EB4C5A168791}" dt="2024-03-08T00:40:37.450" v="1516" actId="20577"/>
          <ac:spMkLst>
            <pc:docMk/>
            <pc:sldMk cId="3568538830" sldId="325"/>
            <ac:spMk id="24" creationId="{D51A03FB-C565-ADF1-6582-98E3DD4160F7}"/>
          </ac:spMkLst>
        </pc:spChg>
        <pc:spChg chg="add mod">
          <ac:chgData name="Samantha Hall" userId="472a51e00da446ae" providerId="LiveId" clId="{43BE3322-BC15-44B2-881F-EB4C5A168791}" dt="2024-03-08T00:45:03.768" v="1561" actId="1076"/>
          <ac:spMkLst>
            <pc:docMk/>
            <pc:sldMk cId="3568538830" sldId="325"/>
            <ac:spMk id="25" creationId="{29475AAD-85FD-454B-90EA-8AFA690B298A}"/>
          </ac:spMkLst>
        </pc:spChg>
        <pc:spChg chg="add mod">
          <ac:chgData name="Samantha Hall" userId="472a51e00da446ae" providerId="LiveId" clId="{43BE3322-BC15-44B2-881F-EB4C5A168791}" dt="2024-03-08T00:46:03.233" v="1573" actId="1076"/>
          <ac:spMkLst>
            <pc:docMk/>
            <pc:sldMk cId="3568538830" sldId="325"/>
            <ac:spMk id="26" creationId="{0931654B-D212-2D9D-F982-C788CD36BC4F}"/>
          </ac:spMkLst>
        </pc:spChg>
        <pc:spChg chg="add mod">
          <ac:chgData name="Samantha Hall" userId="472a51e00da446ae" providerId="LiveId" clId="{43BE3322-BC15-44B2-881F-EB4C5A168791}" dt="2024-03-08T00:41:32.599" v="1534" actId="20577"/>
          <ac:spMkLst>
            <pc:docMk/>
            <pc:sldMk cId="3568538830" sldId="325"/>
            <ac:spMk id="27" creationId="{E963EFA3-2895-077F-266F-2741AEAA1CE6}"/>
          </ac:spMkLst>
        </pc:spChg>
        <pc:spChg chg="add mod">
          <ac:chgData name="Samantha Hall" userId="472a51e00da446ae" providerId="LiveId" clId="{43BE3322-BC15-44B2-881F-EB4C5A168791}" dt="2024-03-08T00:41:40.349" v="1538" actId="20577"/>
          <ac:spMkLst>
            <pc:docMk/>
            <pc:sldMk cId="3568538830" sldId="325"/>
            <ac:spMk id="28" creationId="{A32A50CA-A74A-9AE2-38C6-7784CACA933C}"/>
          </ac:spMkLst>
        </pc:spChg>
        <pc:spChg chg="add ord">
          <ac:chgData name="Samantha Hall" userId="472a51e00da446ae" providerId="LiveId" clId="{43BE3322-BC15-44B2-881F-EB4C5A168791}" dt="2024-03-08T00:43:06.605" v="1540" actId="167"/>
          <ac:spMkLst>
            <pc:docMk/>
            <pc:sldMk cId="3568538830" sldId="325"/>
            <ac:spMk id="29" creationId="{FB37E9F2-5B8B-89E6-2866-533E136DFB2C}"/>
          </ac:spMkLst>
        </pc:spChg>
        <pc:picChg chg="add del mod ord">
          <ac:chgData name="Samantha Hall" userId="472a51e00da446ae" providerId="LiveId" clId="{43BE3322-BC15-44B2-881F-EB4C5A168791}" dt="2024-03-08T00:59:36.765" v="1707" actId="478"/>
          <ac:picMkLst>
            <pc:docMk/>
            <pc:sldMk cId="3568538830" sldId="325"/>
            <ac:picMk id="31" creationId="{7D6F9B1A-DFBD-218C-0073-3B5287FA9A39}"/>
          </ac:picMkLst>
        </pc:picChg>
      </pc:sldChg>
      <pc:sldChg chg="modSp add del mod">
        <pc:chgData name="Samantha Hall" userId="472a51e00da446ae" providerId="LiveId" clId="{43BE3322-BC15-44B2-881F-EB4C5A168791}" dt="2024-03-08T00:45:55.687" v="1572" actId="2696"/>
        <pc:sldMkLst>
          <pc:docMk/>
          <pc:sldMk cId="182056593" sldId="326"/>
        </pc:sldMkLst>
        <pc:spChg chg="mod">
          <ac:chgData name="Samantha Hall" userId="472a51e00da446ae" providerId="LiveId" clId="{43BE3322-BC15-44B2-881F-EB4C5A168791}" dt="2024-03-08T00:45:41.648" v="1568" actId="207"/>
          <ac:spMkLst>
            <pc:docMk/>
            <pc:sldMk cId="182056593" sldId="326"/>
            <ac:spMk id="29" creationId="{15EC98BE-9232-9138-2A4B-FDEAFA75DD51}"/>
          </ac:spMkLst>
        </pc:spChg>
      </pc:sldChg>
      <pc:sldChg chg="add del setBg">
        <pc:chgData name="Samantha Hall" userId="472a51e00da446ae" providerId="LiveId" clId="{43BE3322-BC15-44B2-881F-EB4C5A168791}" dt="2024-03-08T00:43:22.422" v="1542"/>
        <pc:sldMkLst>
          <pc:docMk/>
          <pc:sldMk cId="2106122674" sldId="326"/>
        </pc:sldMkLst>
      </pc:sldChg>
      <pc:sldChg chg="addSp delSp modSp add del mod ord modTransition">
        <pc:chgData name="Samantha Hall" userId="472a51e00da446ae" providerId="LiveId" clId="{43BE3322-BC15-44B2-881F-EB4C5A168791}" dt="2024-03-08T01:15:10.322" v="1883" actId="2696"/>
        <pc:sldMkLst>
          <pc:docMk/>
          <pc:sldMk cId="2623662515" sldId="326"/>
        </pc:sldMkLst>
        <pc:spChg chg="add del mod">
          <ac:chgData name="Samantha Hall" userId="472a51e00da446ae" providerId="LiveId" clId="{43BE3322-BC15-44B2-881F-EB4C5A168791}" dt="2024-03-08T00:52:23.384" v="1659" actId="478"/>
          <ac:spMkLst>
            <pc:docMk/>
            <pc:sldMk cId="2623662515" sldId="326"/>
            <ac:spMk id="18" creationId="{7E01A4A6-1F1F-B522-C30C-4386A5EA0C3B}"/>
          </ac:spMkLst>
        </pc:spChg>
        <pc:spChg chg="mod">
          <ac:chgData name="Samantha Hall" userId="472a51e00da446ae" providerId="LiveId" clId="{43BE3322-BC15-44B2-881F-EB4C5A168791}" dt="2024-03-08T01:03:36.761" v="1759" actId="1076"/>
          <ac:spMkLst>
            <pc:docMk/>
            <pc:sldMk cId="2623662515" sldId="326"/>
            <ac:spMk id="23" creationId="{4FBDC505-5696-F57C-3AD7-1F64367289CA}"/>
          </ac:spMkLst>
        </pc:spChg>
        <pc:spChg chg="del">
          <ac:chgData name="Samantha Hall" userId="472a51e00da446ae" providerId="LiveId" clId="{43BE3322-BC15-44B2-881F-EB4C5A168791}" dt="2024-03-08T00:51:08.903" v="1653" actId="478"/>
          <ac:spMkLst>
            <pc:docMk/>
            <pc:sldMk cId="2623662515" sldId="326"/>
            <ac:spMk id="28" creationId="{8A7F0692-C75C-E11B-8B4F-29035FD23046}"/>
          </ac:spMkLst>
        </pc:spChg>
        <pc:spChg chg="mod">
          <ac:chgData name="Samantha Hall" userId="472a51e00da446ae" providerId="LiveId" clId="{43BE3322-BC15-44B2-881F-EB4C5A168791}" dt="2024-03-08T00:46:41.759" v="1577" actId="207"/>
          <ac:spMkLst>
            <pc:docMk/>
            <pc:sldMk cId="2623662515" sldId="326"/>
            <ac:spMk id="29" creationId="{2451ECFC-2E63-DA1E-C696-91BA34742C06}"/>
          </ac:spMkLst>
        </pc:spChg>
      </pc:sldChg>
      <pc:sldChg chg="modSp add del mod">
        <pc:chgData name="Samantha Hall" userId="472a51e00da446ae" providerId="LiveId" clId="{43BE3322-BC15-44B2-881F-EB4C5A168791}" dt="2024-03-08T00:45:19.531" v="1564" actId="2696"/>
        <pc:sldMkLst>
          <pc:docMk/>
          <pc:sldMk cId="4287255611" sldId="326"/>
        </pc:sldMkLst>
        <pc:spChg chg="mod">
          <ac:chgData name="Samantha Hall" userId="472a51e00da446ae" providerId="LiveId" clId="{43BE3322-BC15-44B2-881F-EB4C5A168791}" dt="2024-03-08T00:43:49.673" v="1545" actId="207"/>
          <ac:spMkLst>
            <pc:docMk/>
            <pc:sldMk cId="4287255611" sldId="326"/>
            <ac:spMk id="29" creationId="{2A7A1586-8CFC-2051-5707-0CC97DC7346A}"/>
          </ac:spMkLst>
        </pc:spChg>
      </pc:sldChg>
      <pc:sldChg chg="modSp add del mod">
        <pc:chgData name="Samantha Hall" userId="472a51e00da446ae" providerId="LiveId" clId="{43BE3322-BC15-44B2-881F-EB4C5A168791}" dt="2024-03-08T00:45:17.482" v="1563" actId="2696"/>
        <pc:sldMkLst>
          <pc:docMk/>
          <pc:sldMk cId="889710639" sldId="327"/>
        </pc:sldMkLst>
        <pc:spChg chg="mod">
          <ac:chgData name="Samantha Hall" userId="472a51e00da446ae" providerId="LiveId" clId="{43BE3322-BC15-44B2-881F-EB4C5A168791}" dt="2024-03-08T00:44:07.083" v="1550" actId="1076"/>
          <ac:spMkLst>
            <pc:docMk/>
            <pc:sldMk cId="889710639" sldId="327"/>
            <ac:spMk id="26" creationId="{7A97A5DB-229A-42ED-4DBA-1CACAE7E9A5D}"/>
          </ac:spMkLst>
        </pc:spChg>
        <pc:spChg chg="mod">
          <ac:chgData name="Samantha Hall" userId="472a51e00da446ae" providerId="LiveId" clId="{43BE3322-BC15-44B2-881F-EB4C5A168791}" dt="2024-03-08T00:44:24.123" v="1552" actId="207"/>
          <ac:spMkLst>
            <pc:docMk/>
            <pc:sldMk cId="889710639" sldId="327"/>
            <ac:spMk id="29" creationId="{F0718303-2FF4-7B8E-1206-B7B7CB3FE337}"/>
          </ac:spMkLst>
        </pc:spChg>
      </pc:sldChg>
      <pc:sldChg chg="modSp add del mod">
        <pc:chgData name="Samantha Hall" userId="472a51e00da446ae" providerId="LiveId" clId="{43BE3322-BC15-44B2-881F-EB4C5A168791}" dt="2024-03-08T00:45:54.039" v="1571" actId="2696"/>
        <pc:sldMkLst>
          <pc:docMk/>
          <pc:sldMk cId="2436575127" sldId="327"/>
        </pc:sldMkLst>
        <pc:spChg chg="mod">
          <ac:chgData name="Samantha Hall" userId="472a51e00da446ae" providerId="LiveId" clId="{43BE3322-BC15-44B2-881F-EB4C5A168791}" dt="2024-03-08T00:45:51.367" v="1570" actId="1076"/>
          <ac:spMkLst>
            <pc:docMk/>
            <pc:sldMk cId="2436575127" sldId="327"/>
            <ac:spMk id="29" creationId="{5B7EA585-C062-02AB-DFCE-1EA95B871ED3}"/>
          </ac:spMkLst>
        </pc:spChg>
      </pc:sldChg>
      <pc:sldChg chg="delSp modSp add del mod ord modTransition">
        <pc:chgData name="Samantha Hall" userId="472a51e00da446ae" providerId="LiveId" clId="{43BE3322-BC15-44B2-881F-EB4C5A168791}" dt="2024-03-08T01:15:10.322" v="1883" actId="2696"/>
        <pc:sldMkLst>
          <pc:docMk/>
          <pc:sldMk cId="2889946829" sldId="327"/>
        </pc:sldMkLst>
        <pc:spChg chg="del">
          <ac:chgData name="Samantha Hall" userId="472a51e00da446ae" providerId="LiveId" clId="{43BE3322-BC15-44B2-881F-EB4C5A168791}" dt="2024-03-08T00:51:01.472" v="1652" actId="478"/>
          <ac:spMkLst>
            <pc:docMk/>
            <pc:sldMk cId="2889946829" sldId="327"/>
            <ac:spMk id="18" creationId="{9F3A486F-30B3-86A4-9AB5-066E6C963905}"/>
          </ac:spMkLst>
        </pc:spChg>
        <pc:spChg chg="del">
          <ac:chgData name="Samantha Hall" userId="472a51e00da446ae" providerId="LiveId" clId="{43BE3322-BC15-44B2-881F-EB4C5A168791}" dt="2024-03-08T00:50:58.610" v="1650" actId="478"/>
          <ac:spMkLst>
            <pc:docMk/>
            <pc:sldMk cId="2889946829" sldId="327"/>
            <ac:spMk id="20" creationId="{2F93DE10-B4EB-7626-DFF1-D342A5574912}"/>
          </ac:spMkLst>
        </pc:spChg>
        <pc:spChg chg="del">
          <ac:chgData name="Samantha Hall" userId="472a51e00da446ae" providerId="LiveId" clId="{43BE3322-BC15-44B2-881F-EB4C5A168791}" dt="2024-03-08T00:50:57.273" v="1649" actId="478"/>
          <ac:spMkLst>
            <pc:docMk/>
            <pc:sldMk cId="2889946829" sldId="327"/>
            <ac:spMk id="27" creationId="{C882E011-C532-C76B-8EB8-FFA3774B0B8D}"/>
          </ac:spMkLst>
        </pc:spChg>
        <pc:spChg chg="del">
          <ac:chgData name="Samantha Hall" userId="472a51e00da446ae" providerId="LiveId" clId="{43BE3322-BC15-44B2-881F-EB4C5A168791}" dt="2024-03-08T00:51:00.222" v="1651" actId="478"/>
          <ac:spMkLst>
            <pc:docMk/>
            <pc:sldMk cId="2889946829" sldId="327"/>
            <ac:spMk id="28" creationId="{C2E2367C-8ADD-24BD-33A5-F6749AEA91DB}"/>
          </ac:spMkLst>
        </pc:spChg>
        <pc:spChg chg="mod">
          <ac:chgData name="Samantha Hall" userId="472a51e00da446ae" providerId="LiveId" clId="{43BE3322-BC15-44B2-881F-EB4C5A168791}" dt="2024-03-08T00:46:57.718" v="1580" actId="207"/>
          <ac:spMkLst>
            <pc:docMk/>
            <pc:sldMk cId="2889946829" sldId="327"/>
            <ac:spMk id="29" creationId="{B072E928-98D7-F033-D258-78536B240B52}"/>
          </ac:spMkLst>
        </pc:spChg>
      </pc:sldChg>
      <pc:sldChg chg="delSp modSp add del mod ord modTransition">
        <pc:chgData name="Samantha Hall" userId="472a51e00da446ae" providerId="LiveId" clId="{43BE3322-BC15-44B2-881F-EB4C5A168791}" dt="2024-03-08T01:15:10.322" v="1883" actId="2696"/>
        <pc:sldMkLst>
          <pc:docMk/>
          <pc:sldMk cId="2426530009" sldId="328"/>
        </pc:sldMkLst>
        <pc:spChg chg="del">
          <ac:chgData name="Samantha Hall" userId="472a51e00da446ae" providerId="LiveId" clId="{43BE3322-BC15-44B2-881F-EB4C5A168791}" dt="2024-03-08T00:50:47.483" v="1644" actId="478"/>
          <ac:spMkLst>
            <pc:docMk/>
            <pc:sldMk cId="2426530009" sldId="328"/>
            <ac:spMk id="17" creationId="{50E78A29-D309-7404-9433-4E5FD5E97DC1}"/>
          </ac:spMkLst>
        </pc:spChg>
        <pc:spChg chg="del">
          <ac:chgData name="Samantha Hall" userId="472a51e00da446ae" providerId="LiveId" clId="{43BE3322-BC15-44B2-881F-EB4C5A168791}" dt="2024-03-08T00:50:54.041" v="1648" actId="478"/>
          <ac:spMkLst>
            <pc:docMk/>
            <pc:sldMk cId="2426530009" sldId="328"/>
            <ac:spMk id="18" creationId="{6DFA1CC7-0291-6CC1-4FBC-2FA9F39E5714}"/>
          </ac:spMkLst>
        </pc:spChg>
        <pc:spChg chg="mod">
          <ac:chgData name="Samantha Hall" userId="472a51e00da446ae" providerId="LiveId" clId="{43BE3322-BC15-44B2-881F-EB4C5A168791}" dt="2024-03-08T00:49:12.717" v="1606" actId="207"/>
          <ac:spMkLst>
            <pc:docMk/>
            <pc:sldMk cId="2426530009" sldId="328"/>
            <ac:spMk id="19" creationId="{DD1DDAAF-4649-3F15-6769-3589207E251A}"/>
          </ac:spMkLst>
        </pc:spChg>
        <pc:spChg chg="del">
          <ac:chgData name="Samantha Hall" userId="472a51e00da446ae" providerId="LiveId" clId="{43BE3322-BC15-44B2-881F-EB4C5A168791}" dt="2024-03-08T00:50:50.309" v="1646" actId="478"/>
          <ac:spMkLst>
            <pc:docMk/>
            <pc:sldMk cId="2426530009" sldId="328"/>
            <ac:spMk id="20" creationId="{266A04BF-9BEA-92B1-BEA8-AEC6F8F5CD5E}"/>
          </ac:spMkLst>
        </pc:spChg>
        <pc:spChg chg="mod">
          <ac:chgData name="Samantha Hall" userId="472a51e00da446ae" providerId="LiveId" clId="{43BE3322-BC15-44B2-881F-EB4C5A168791}" dt="2024-03-08T00:49:17.278" v="1607" actId="207"/>
          <ac:spMkLst>
            <pc:docMk/>
            <pc:sldMk cId="2426530009" sldId="328"/>
            <ac:spMk id="25" creationId="{1B5CF8C1-407E-64B7-D8F5-5F53095AC16C}"/>
          </ac:spMkLst>
        </pc:spChg>
        <pc:spChg chg="del">
          <ac:chgData name="Samantha Hall" userId="472a51e00da446ae" providerId="LiveId" clId="{43BE3322-BC15-44B2-881F-EB4C5A168791}" dt="2024-03-08T00:50:46.167" v="1643" actId="478"/>
          <ac:spMkLst>
            <pc:docMk/>
            <pc:sldMk cId="2426530009" sldId="328"/>
            <ac:spMk id="26" creationId="{2FE74EE9-BC1D-93A9-5EFF-C57D655DA4F1}"/>
          </ac:spMkLst>
        </pc:spChg>
        <pc:spChg chg="del">
          <ac:chgData name="Samantha Hall" userId="472a51e00da446ae" providerId="LiveId" clId="{43BE3322-BC15-44B2-881F-EB4C5A168791}" dt="2024-03-08T00:50:49.073" v="1645" actId="478"/>
          <ac:spMkLst>
            <pc:docMk/>
            <pc:sldMk cId="2426530009" sldId="328"/>
            <ac:spMk id="27" creationId="{14580A1D-AE52-7E3D-F453-967380888874}"/>
          </ac:spMkLst>
        </pc:spChg>
        <pc:spChg chg="del">
          <ac:chgData name="Samantha Hall" userId="472a51e00da446ae" providerId="LiveId" clId="{43BE3322-BC15-44B2-881F-EB4C5A168791}" dt="2024-03-08T00:50:52.886" v="1647" actId="478"/>
          <ac:spMkLst>
            <pc:docMk/>
            <pc:sldMk cId="2426530009" sldId="328"/>
            <ac:spMk id="28" creationId="{5974C5E4-9F76-3AF9-E48B-BAC416751CE5}"/>
          </ac:spMkLst>
        </pc:spChg>
        <pc:spChg chg="mod">
          <ac:chgData name="Samantha Hall" userId="472a51e00da446ae" providerId="LiveId" clId="{43BE3322-BC15-44B2-881F-EB4C5A168791}" dt="2024-03-08T00:47:16.952" v="1583" actId="207"/>
          <ac:spMkLst>
            <pc:docMk/>
            <pc:sldMk cId="2426530009" sldId="328"/>
            <ac:spMk id="29" creationId="{B7EF34CE-4E16-BDA0-093F-9224FDF31410}"/>
          </ac:spMkLst>
        </pc:spChg>
      </pc:sldChg>
      <pc:sldChg chg="modSp add del mod">
        <pc:chgData name="Samantha Hall" userId="472a51e00da446ae" providerId="LiveId" clId="{43BE3322-BC15-44B2-881F-EB4C5A168791}" dt="2024-03-08T00:45:21.295" v="1565" actId="2696"/>
        <pc:sldMkLst>
          <pc:docMk/>
          <pc:sldMk cId="3053834352" sldId="328"/>
        </pc:sldMkLst>
        <pc:spChg chg="mod">
          <ac:chgData name="Samantha Hall" userId="472a51e00da446ae" providerId="LiveId" clId="{43BE3322-BC15-44B2-881F-EB4C5A168791}" dt="2024-03-08T00:44:42.228" v="1557" actId="1076"/>
          <ac:spMkLst>
            <pc:docMk/>
            <pc:sldMk cId="3053834352" sldId="328"/>
            <ac:spMk id="19" creationId="{D08EAFFB-D729-C192-DC6D-809C233EDEFF}"/>
          </ac:spMkLst>
        </pc:spChg>
        <pc:spChg chg="mod">
          <ac:chgData name="Samantha Hall" userId="472a51e00da446ae" providerId="LiveId" clId="{43BE3322-BC15-44B2-881F-EB4C5A168791}" dt="2024-03-08T00:44:33.744" v="1554" actId="1076"/>
          <ac:spMkLst>
            <pc:docMk/>
            <pc:sldMk cId="3053834352" sldId="328"/>
            <ac:spMk id="29" creationId="{9181DD2C-4978-D740-F409-97FED95C67A6}"/>
          </ac:spMkLst>
        </pc:spChg>
      </pc:sldChg>
      <pc:sldChg chg="delSp modSp add del mod ord modTransition">
        <pc:chgData name="Samantha Hall" userId="472a51e00da446ae" providerId="LiveId" clId="{43BE3322-BC15-44B2-881F-EB4C5A168791}" dt="2024-03-08T01:15:10.322" v="1883" actId="2696"/>
        <pc:sldMkLst>
          <pc:docMk/>
          <pc:sldMk cId="2261448994" sldId="329"/>
        </pc:sldMkLst>
        <pc:spChg chg="mod">
          <ac:chgData name="Samantha Hall" userId="472a51e00da446ae" providerId="LiveId" clId="{43BE3322-BC15-44B2-881F-EB4C5A168791}" dt="2024-03-08T00:49:31.261" v="1610" actId="207"/>
          <ac:spMkLst>
            <pc:docMk/>
            <pc:sldMk cId="2261448994" sldId="329"/>
            <ac:spMk id="13" creationId="{869AB9B3-86C8-115F-EB09-581F6F464B53}"/>
          </ac:spMkLst>
        </pc:spChg>
        <pc:spChg chg="del mod">
          <ac:chgData name="Samantha Hall" userId="472a51e00da446ae" providerId="LiveId" clId="{43BE3322-BC15-44B2-881F-EB4C5A168791}" dt="2024-03-08T00:50:13.375" v="1624" actId="478"/>
          <ac:spMkLst>
            <pc:docMk/>
            <pc:sldMk cId="2261448994" sldId="329"/>
            <ac:spMk id="16" creationId="{F722F52A-99C1-12FB-7833-39A06347B6F9}"/>
          </ac:spMkLst>
        </pc:spChg>
        <pc:spChg chg="del">
          <ac:chgData name="Samantha Hall" userId="472a51e00da446ae" providerId="LiveId" clId="{43BE3322-BC15-44B2-881F-EB4C5A168791}" dt="2024-03-08T00:50:19.079" v="1630" actId="478"/>
          <ac:spMkLst>
            <pc:docMk/>
            <pc:sldMk cId="2261448994" sldId="329"/>
            <ac:spMk id="17" creationId="{FF733FB4-1BEB-5543-05C5-801A7D7F619C}"/>
          </ac:spMkLst>
        </pc:spChg>
        <pc:spChg chg="del">
          <ac:chgData name="Samantha Hall" userId="472a51e00da446ae" providerId="LiveId" clId="{43BE3322-BC15-44B2-881F-EB4C5A168791}" dt="2024-03-08T00:50:28.568" v="1634" actId="478"/>
          <ac:spMkLst>
            <pc:docMk/>
            <pc:sldMk cId="2261448994" sldId="329"/>
            <ac:spMk id="18" creationId="{A9EC3541-F792-A133-D41E-ED5D0F8CD111}"/>
          </ac:spMkLst>
        </pc:spChg>
        <pc:spChg chg="del">
          <ac:chgData name="Samantha Hall" userId="472a51e00da446ae" providerId="LiveId" clId="{43BE3322-BC15-44B2-881F-EB4C5A168791}" dt="2024-03-08T00:50:16.099" v="1628" actId="478"/>
          <ac:spMkLst>
            <pc:docMk/>
            <pc:sldMk cId="2261448994" sldId="329"/>
            <ac:spMk id="19" creationId="{31C5C7B5-9CA3-4016-EF57-28FFD9800FAF}"/>
          </ac:spMkLst>
        </pc:spChg>
        <pc:spChg chg="del">
          <ac:chgData name="Samantha Hall" userId="472a51e00da446ae" providerId="LiveId" clId="{43BE3322-BC15-44B2-881F-EB4C5A168791}" dt="2024-03-08T00:50:21.911" v="1632" actId="478"/>
          <ac:spMkLst>
            <pc:docMk/>
            <pc:sldMk cId="2261448994" sldId="329"/>
            <ac:spMk id="20" creationId="{58FAB96B-F8DD-5B83-CA6A-FA0C6C77B2C3}"/>
          </ac:spMkLst>
        </pc:spChg>
        <pc:spChg chg="mod">
          <ac:chgData name="Samantha Hall" userId="472a51e00da446ae" providerId="LiveId" clId="{43BE3322-BC15-44B2-881F-EB4C5A168791}" dt="2024-03-08T00:49:34.279" v="1611" actId="207"/>
          <ac:spMkLst>
            <pc:docMk/>
            <pc:sldMk cId="2261448994" sldId="329"/>
            <ac:spMk id="23" creationId="{C6D6B80B-74E2-AB9E-0E46-F0516EF2DC0A}"/>
          </ac:spMkLst>
        </pc:spChg>
        <pc:spChg chg="del mod">
          <ac:chgData name="Samantha Hall" userId="472a51e00da446ae" providerId="LiveId" clId="{43BE3322-BC15-44B2-881F-EB4C5A168791}" dt="2024-03-08T00:50:13.376" v="1626"/>
          <ac:spMkLst>
            <pc:docMk/>
            <pc:sldMk cId="2261448994" sldId="329"/>
            <ac:spMk id="24" creationId="{4AB938DC-DDFC-5D29-CFF4-539FD2C44AB5}"/>
          </ac:spMkLst>
        </pc:spChg>
        <pc:spChg chg="del">
          <ac:chgData name="Samantha Hall" userId="472a51e00da446ae" providerId="LiveId" clId="{43BE3322-BC15-44B2-881F-EB4C5A168791}" dt="2024-03-08T00:50:14.665" v="1627" actId="478"/>
          <ac:spMkLst>
            <pc:docMk/>
            <pc:sldMk cId="2261448994" sldId="329"/>
            <ac:spMk id="25" creationId="{A5E32893-85CD-DEA6-4B41-8649BA0F1704}"/>
          </ac:spMkLst>
        </pc:spChg>
        <pc:spChg chg="del">
          <ac:chgData name="Samantha Hall" userId="472a51e00da446ae" providerId="LiveId" clId="{43BE3322-BC15-44B2-881F-EB4C5A168791}" dt="2024-03-08T00:50:17.438" v="1629" actId="478"/>
          <ac:spMkLst>
            <pc:docMk/>
            <pc:sldMk cId="2261448994" sldId="329"/>
            <ac:spMk id="26" creationId="{AEA9F32F-CC46-E57B-13D2-1DCCED180F58}"/>
          </ac:spMkLst>
        </pc:spChg>
        <pc:spChg chg="del">
          <ac:chgData name="Samantha Hall" userId="472a51e00da446ae" providerId="LiveId" clId="{43BE3322-BC15-44B2-881F-EB4C5A168791}" dt="2024-03-08T00:50:20.327" v="1631" actId="478"/>
          <ac:spMkLst>
            <pc:docMk/>
            <pc:sldMk cId="2261448994" sldId="329"/>
            <ac:spMk id="27" creationId="{9FFD5F2A-8B08-D541-D274-4D1886AFCCE0}"/>
          </ac:spMkLst>
        </pc:spChg>
        <pc:spChg chg="del">
          <ac:chgData name="Samantha Hall" userId="472a51e00da446ae" providerId="LiveId" clId="{43BE3322-BC15-44B2-881F-EB4C5A168791}" dt="2024-03-08T00:50:23.765" v="1633" actId="478"/>
          <ac:spMkLst>
            <pc:docMk/>
            <pc:sldMk cId="2261448994" sldId="329"/>
            <ac:spMk id="28" creationId="{77224F01-84A2-1AC6-B225-13EAC249A697}"/>
          </ac:spMkLst>
        </pc:spChg>
        <pc:spChg chg="mod">
          <ac:chgData name="Samantha Hall" userId="472a51e00da446ae" providerId="LiveId" clId="{43BE3322-BC15-44B2-881F-EB4C5A168791}" dt="2024-03-08T00:48:08.854" v="1591" actId="207"/>
          <ac:spMkLst>
            <pc:docMk/>
            <pc:sldMk cId="2261448994" sldId="329"/>
            <ac:spMk id="29" creationId="{AD381242-D0D9-300C-F4D0-35690DA45096}"/>
          </ac:spMkLst>
        </pc:spChg>
      </pc:sldChg>
      <pc:sldChg chg="delSp modSp add del mod ord modTransition">
        <pc:chgData name="Samantha Hall" userId="472a51e00da446ae" providerId="LiveId" clId="{43BE3322-BC15-44B2-881F-EB4C5A168791}" dt="2024-03-08T01:15:10.322" v="1883" actId="2696"/>
        <pc:sldMkLst>
          <pc:docMk/>
          <pc:sldMk cId="3264739042" sldId="330"/>
        </pc:sldMkLst>
        <pc:spChg chg="mod">
          <ac:chgData name="Samantha Hall" userId="472a51e00da446ae" providerId="LiveId" clId="{43BE3322-BC15-44B2-881F-EB4C5A168791}" dt="2024-03-08T00:49:21.828" v="1608" actId="207"/>
          <ac:spMkLst>
            <pc:docMk/>
            <pc:sldMk cId="3264739042" sldId="330"/>
            <ac:spMk id="16" creationId="{6014D749-DF73-0556-338B-8B81505BF6BD}"/>
          </ac:spMkLst>
        </pc:spChg>
        <pc:spChg chg="del">
          <ac:chgData name="Samantha Hall" userId="472a51e00da446ae" providerId="LiveId" clId="{43BE3322-BC15-44B2-881F-EB4C5A168791}" dt="2024-03-08T00:50:37.832" v="1638" actId="478"/>
          <ac:spMkLst>
            <pc:docMk/>
            <pc:sldMk cId="3264739042" sldId="330"/>
            <ac:spMk id="17" creationId="{0657ED0A-9916-E524-039F-52150BDA3FB2}"/>
          </ac:spMkLst>
        </pc:spChg>
        <pc:spChg chg="del">
          <ac:chgData name="Samantha Hall" userId="472a51e00da446ae" providerId="LiveId" clId="{43BE3322-BC15-44B2-881F-EB4C5A168791}" dt="2024-03-08T00:50:43.080" v="1642" actId="478"/>
          <ac:spMkLst>
            <pc:docMk/>
            <pc:sldMk cId="3264739042" sldId="330"/>
            <ac:spMk id="18" creationId="{9BB35F69-5AFA-0E96-F885-AC7B8299C606}"/>
          </ac:spMkLst>
        </pc:spChg>
        <pc:spChg chg="del">
          <ac:chgData name="Samantha Hall" userId="472a51e00da446ae" providerId="LiveId" clId="{43BE3322-BC15-44B2-881F-EB4C5A168791}" dt="2024-03-08T00:50:35.271" v="1636" actId="478"/>
          <ac:spMkLst>
            <pc:docMk/>
            <pc:sldMk cId="3264739042" sldId="330"/>
            <ac:spMk id="19" creationId="{832A2CBE-605B-F283-43ED-5C8F21526D92}"/>
          </ac:spMkLst>
        </pc:spChg>
        <pc:spChg chg="del">
          <ac:chgData name="Samantha Hall" userId="472a51e00da446ae" providerId="LiveId" clId="{43BE3322-BC15-44B2-881F-EB4C5A168791}" dt="2024-03-08T00:50:40.348" v="1640" actId="478"/>
          <ac:spMkLst>
            <pc:docMk/>
            <pc:sldMk cId="3264739042" sldId="330"/>
            <ac:spMk id="20" creationId="{8C8C8447-9BE9-87E0-A870-4A84B9F34930}"/>
          </ac:spMkLst>
        </pc:spChg>
        <pc:spChg chg="mod">
          <ac:chgData name="Samantha Hall" userId="472a51e00da446ae" providerId="LiveId" clId="{43BE3322-BC15-44B2-881F-EB4C5A168791}" dt="2024-03-08T00:49:25.875" v="1609" actId="207"/>
          <ac:spMkLst>
            <pc:docMk/>
            <pc:sldMk cId="3264739042" sldId="330"/>
            <ac:spMk id="24" creationId="{AB5B33A0-8149-B2A7-CCBC-0DA4F3738FFA}"/>
          </ac:spMkLst>
        </pc:spChg>
        <pc:spChg chg="del">
          <ac:chgData name="Samantha Hall" userId="472a51e00da446ae" providerId="LiveId" clId="{43BE3322-BC15-44B2-881F-EB4C5A168791}" dt="2024-03-08T00:50:33.411" v="1635" actId="478"/>
          <ac:spMkLst>
            <pc:docMk/>
            <pc:sldMk cId="3264739042" sldId="330"/>
            <ac:spMk id="25" creationId="{86BCCDE8-DAA7-6148-6AEF-D337654CF1D2}"/>
          </ac:spMkLst>
        </pc:spChg>
        <pc:spChg chg="del">
          <ac:chgData name="Samantha Hall" userId="472a51e00da446ae" providerId="LiveId" clId="{43BE3322-BC15-44B2-881F-EB4C5A168791}" dt="2024-03-08T00:50:36.697" v="1637" actId="478"/>
          <ac:spMkLst>
            <pc:docMk/>
            <pc:sldMk cId="3264739042" sldId="330"/>
            <ac:spMk id="26" creationId="{A4CF134C-29AF-FA2A-ABFA-EEF740C1C1D7}"/>
          </ac:spMkLst>
        </pc:spChg>
        <pc:spChg chg="del">
          <ac:chgData name="Samantha Hall" userId="472a51e00da446ae" providerId="LiveId" clId="{43BE3322-BC15-44B2-881F-EB4C5A168791}" dt="2024-03-08T00:50:39.060" v="1639" actId="478"/>
          <ac:spMkLst>
            <pc:docMk/>
            <pc:sldMk cId="3264739042" sldId="330"/>
            <ac:spMk id="27" creationId="{719E2545-A5FB-D774-E0F6-048BDE7C9F1E}"/>
          </ac:spMkLst>
        </pc:spChg>
        <pc:spChg chg="del">
          <ac:chgData name="Samantha Hall" userId="472a51e00da446ae" providerId="LiveId" clId="{43BE3322-BC15-44B2-881F-EB4C5A168791}" dt="2024-03-08T00:50:41.511" v="1641" actId="478"/>
          <ac:spMkLst>
            <pc:docMk/>
            <pc:sldMk cId="3264739042" sldId="330"/>
            <ac:spMk id="28" creationId="{8262EEDD-9AC3-17D7-E47F-72A594204BF5}"/>
          </ac:spMkLst>
        </pc:spChg>
      </pc:sldChg>
      <pc:sldChg chg="addSp delSp modSp add mod setBg modAnim">
        <pc:chgData name="Samantha Hall" userId="472a51e00da446ae" providerId="LiveId" clId="{43BE3322-BC15-44B2-881F-EB4C5A168791}" dt="2024-03-08T01:09:57.656" v="1795"/>
        <pc:sldMkLst>
          <pc:docMk/>
          <pc:sldMk cId="1160144421" sldId="331"/>
        </pc:sldMkLst>
        <pc:spChg chg="add mod">
          <ac:chgData name="Samantha Hall" userId="472a51e00da446ae" providerId="LiveId" clId="{43BE3322-BC15-44B2-881F-EB4C5A168791}" dt="2024-03-08T01:01:46.392" v="1718"/>
          <ac:spMkLst>
            <pc:docMk/>
            <pc:sldMk cId="1160144421" sldId="331"/>
            <ac:spMk id="2" creationId="{95E8416E-1FF1-7E3F-05BC-60B8ABA9D34E}"/>
          </ac:spMkLst>
        </pc:spChg>
        <pc:spChg chg="add mod">
          <ac:chgData name="Samantha Hall" userId="472a51e00da446ae" providerId="LiveId" clId="{43BE3322-BC15-44B2-881F-EB4C5A168791}" dt="2024-03-08T01:01:46.392" v="1718"/>
          <ac:spMkLst>
            <pc:docMk/>
            <pc:sldMk cId="1160144421" sldId="331"/>
            <ac:spMk id="3" creationId="{16852B80-A283-7D64-4004-D8AF47B8BE6D}"/>
          </ac:spMkLst>
        </pc:spChg>
        <pc:spChg chg="add mod">
          <ac:chgData name="Samantha Hall" userId="472a51e00da446ae" providerId="LiveId" clId="{43BE3322-BC15-44B2-881F-EB4C5A168791}" dt="2024-03-08T01:01:46.392" v="1718"/>
          <ac:spMkLst>
            <pc:docMk/>
            <pc:sldMk cId="1160144421" sldId="331"/>
            <ac:spMk id="4" creationId="{38D8167F-287A-24C5-1561-3D5B2988B5F7}"/>
          </ac:spMkLst>
        </pc:spChg>
        <pc:spChg chg="add mod">
          <ac:chgData name="Samantha Hall" userId="472a51e00da446ae" providerId="LiveId" clId="{43BE3322-BC15-44B2-881F-EB4C5A168791}" dt="2024-03-08T01:05:16.948" v="1776" actId="207"/>
          <ac:spMkLst>
            <pc:docMk/>
            <pc:sldMk cId="1160144421" sldId="331"/>
            <ac:spMk id="5" creationId="{45425621-B591-04CA-A4E5-D983088246D8}"/>
          </ac:spMkLst>
        </pc:spChg>
        <pc:spChg chg="add mod">
          <ac:chgData name="Samantha Hall" userId="472a51e00da446ae" providerId="LiveId" clId="{43BE3322-BC15-44B2-881F-EB4C5A168791}" dt="2024-03-08T01:05:16.948" v="1776" actId="207"/>
          <ac:spMkLst>
            <pc:docMk/>
            <pc:sldMk cId="1160144421" sldId="331"/>
            <ac:spMk id="6" creationId="{8CE48629-5829-1B8F-B633-851E7261252B}"/>
          </ac:spMkLst>
        </pc:spChg>
        <pc:spChg chg="add mod">
          <ac:chgData name="Samantha Hall" userId="472a51e00da446ae" providerId="LiveId" clId="{43BE3322-BC15-44B2-881F-EB4C5A168791}" dt="2024-03-08T01:05:16.948" v="1776" actId="207"/>
          <ac:spMkLst>
            <pc:docMk/>
            <pc:sldMk cId="1160144421" sldId="331"/>
            <ac:spMk id="7" creationId="{A379A664-3CAD-9EFE-57BB-7A16EE379678}"/>
          </ac:spMkLst>
        </pc:spChg>
        <pc:spChg chg="add mod">
          <ac:chgData name="Samantha Hall" userId="472a51e00da446ae" providerId="LiveId" clId="{43BE3322-BC15-44B2-881F-EB4C5A168791}" dt="2024-03-08T01:05:16.948" v="1776" actId="207"/>
          <ac:spMkLst>
            <pc:docMk/>
            <pc:sldMk cId="1160144421" sldId="331"/>
            <ac:spMk id="8" creationId="{CB0888D0-1631-5C8F-C5CF-8DF49F6F4DFA}"/>
          </ac:spMkLst>
        </pc:spChg>
        <pc:spChg chg="add mod">
          <ac:chgData name="Samantha Hall" userId="472a51e00da446ae" providerId="LiveId" clId="{43BE3322-BC15-44B2-881F-EB4C5A168791}" dt="2024-03-08T01:05:16.948" v="1776" actId="207"/>
          <ac:spMkLst>
            <pc:docMk/>
            <pc:sldMk cId="1160144421" sldId="331"/>
            <ac:spMk id="9" creationId="{E22133DF-7750-EC79-709E-2683AADAFBE0}"/>
          </ac:spMkLst>
        </pc:spChg>
        <pc:spChg chg="del">
          <ac:chgData name="Samantha Hall" userId="472a51e00da446ae" providerId="LiveId" clId="{43BE3322-BC15-44B2-881F-EB4C5A168791}" dt="2024-03-08T01:01:33.397" v="1714" actId="478"/>
          <ac:spMkLst>
            <pc:docMk/>
            <pc:sldMk cId="1160144421" sldId="331"/>
            <ac:spMk id="13" creationId="{B6644B05-6871-B474-D3C5-2635EBB255BE}"/>
          </ac:spMkLst>
        </pc:spChg>
        <pc:spChg chg="del mod">
          <ac:chgData name="Samantha Hall" userId="472a51e00da446ae" providerId="LiveId" clId="{43BE3322-BC15-44B2-881F-EB4C5A168791}" dt="2024-03-08T01:01:45.300" v="1717" actId="478"/>
          <ac:spMkLst>
            <pc:docMk/>
            <pc:sldMk cId="1160144421" sldId="331"/>
            <ac:spMk id="14" creationId="{705F342A-EB21-356F-8B5E-1575CC2640B5}"/>
          </ac:spMkLst>
        </pc:spChg>
        <pc:spChg chg="del">
          <ac:chgData name="Samantha Hall" userId="472a51e00da446ae" providerId="LiveId" clId="{43BE3322-BC15-44B2-881F-EB4C5A168791}" dt="2024-03-08T01:01:43.870" v="1715" actId="478"/>
          <ac:spMkLst>
            <pc:docMk/>
            <pc:sldMk cId="1160144421" sldId="331"/>
            <ac:spMk id="15" creationId="{CD9797C3-C86E-FB92-04BC-A3522A0B6B4B}"/>
          </ac:spMkLst>
        </pc:spChg>
      </pc:sldChg>
      <pc:sldChg chg="addSp delSp modSp add mod setBg modAnim">
        <pc:chgData name="Samantha Hall" userId="472a51e00da446ae" providerId="LiveId" clId="{43BE3322-BC15-44B2-881F-EB4C5A168791}" dt="2024-03-08T01:10:39.478" v="1804" actId="207"/>
        <pc:sldMkLst>
          <pc:docMk/>
          <pc:sldMk cId="4051489345" sldId="332"/>
        </pc:sldMkLst>
        <pc:spChg chg="add mod">
          <ac:chgData name="Samantha Hall" userId="472a51e00da446ae" providerId="LiveId" clId="{43BE3322-BC15-44B2-881F-EB4C5A168791}" dt="2024-03-08T01:05:10.356" v="1775" actId="207"/>
          <ac:spMkLst>
            <pc:docMk/>
            <pc:sldMk cId="4051489345" sldId="332"/>
            <ac:spMk id="2" creationId="{4FF50BDB-F84B-2D80-9F9C-5B93D3563EF5}"/>
          </ac:spMkLst>
        </pc:spChg>
        <pc:spChg chg="add mod">
          <ac:chgData name="Samantha Hall" userId="472a51e00da446ae" providerId="LiveId" clId="{43BE3322-BC15-44B2-881F-EB4C5A168791}" dt="2024-03-08T01:05:10.356" v="1775" actId="207"/>
          <ac:spMkLst>
            <pc:docMk/>
            <pc:sldMk cId="4051489345" sldId="332"/>
            <ac:spMk id="3" creationId="{50466361-1DBC-02F0-2A35-217059912BE8}"/>
          </ac:spMkLst>
        </pc:spChg>
        <pc:spChg chg="add mod">
          <ac:chgData name="Samantha Hall" userId="472a51e00da446ae" providerId="LiveId" clId="{43BE3322-BC15-44B2-881F-EB4C5A168791}" dt="2024-03-08T01:10:39.478" v="1804" actId="207"/>
          <ac:spMkLst>
            <pc:docMk/>
            <pc:sldMk cId="4051489345" sldId="332"/>
            <ac:spMk id="4" creationId="{502EE0A0-4A08-D397-DAC6-2FE9CED35F48}"/>
          </ac:spMkLst>
        </pc:spChg>
        <pc:spChg chg="del">
          <ac:chgData name="Samantha Hall" userId="472a51e00da446ae" providerId="LiveId" clId="{43BE3322-BC15-44B2-881F-EB4C5A168791}" dt="2024-03-08T01:02:17.877" v="1725" actId="478"/>
          <ac:spMkLst>
            <pc:docMk/>
            <pc:sldMk cId="4051489345" sldId="332"/>
            <ac:spMk id="5" creationId="{0C578A0F-0D76-60F5-A255-BC20521D47AE}"/>
          </ac:spMkLst>
        </pc:spChg>
        <pc:spChg chg="del mod">
          <ac:chgData name="Samantha Hall" userId="472a51e00da446ae" providerId="LiveId" clId="{43BE3322-BC15-44B2-881F-EB4C5A168791}" dt="2024-03-08T01:02:15.590" v="1724" actId="478"/>
          <ac:spMkLst>
            <pc:docMk/>
            <pc:sldMk cId="4051489345" sldId="332"/>
            <ac:spMk id="6" creationId="{B7A15C41-8508-FE33-350D-4DAA857622CF}"/>
          </ac:spMkLst>
        </pc:spChg>
        <pc:spChg chg="del mod">
          <ac:chgData name="Samantha Hall" userId="472a51e00da446ae" providerId="LiveId" clId="{43BE3322-BC15-44B2-881F-EB4C5A168791}" dt="2024-03-08T01:02:20.742" v="1728" actId="478"/>
          <ac:spMkLst>
            <pc:docMk/>
            <pc:sldMk cId="4051489345" sldId="332"/>
            <ac:spMk id="7" creationId="{086890AC-CD7F-15C1-D42A-24E7A085AA6C}"/>
          </ac:spMkLst>
        </pc:spChg>
        <pc:spChg chg="del">
          <ac:chgData name="Samantha Hall" userId="472a51e00da446ae" providerId="LiveId" clId="{43BE3322-BC15-44B2-881F-EB4C5A168791}" dt="2024-03-08T01:02:14.297" v="1722" actId="478"/>
          <ac:spMkLst>
            <pc:docMk/>
            <pc:sldMk cId="4051489345" sldId="332"/>
            <ac:spMk id="8" creationId="{E89FADB6-08FF-18D2-D026-4D6363DE2871}"/>
          </ac:spMkLst>
        </pc:spChg>
        <pc:spChg chg="del">
          <ac:chgData name="Samantha Hall" userId="472a51e00da446ae" providerId="LiveId" clId="{43BE3322-BC15-44B2-881F-EB4C5A168791}" dt="2024-03-08T01:02:19.327" v="1726" actId="478"/>
          <ac:spMkLst>
            <pc:docMk/>
            <pc:sldMk cId="4051489345" sldId="332"/>
            <ac:spMk id="9" creationId="{4DCA5148-F6F7-3BCA-EED4-848512092324}"/>
          </ac:spMkLst>
        </pc:spChg>
        <pc:spChg chg="add mod">
          <ac:chgData name="Samantha Hall" userId="472a51e00da446ae" providerId="LiveId" clId="{43BE3322-BC15-44B2-881F-EB4C5A168791}" dt="2024-03-08T01:05:10.356" v="1775" actId="207"/>
          <ac:spMkLst>
            <pc:docMk/>
            <pc:sldMk cId="4051489345" sldId="332"/>
            <ac:spMk id="11" creationId="{74799F1F-88F5-91DD-4EC7-6E42362D0265}"/>
          </ac:spMkLst>
        </pc:spChg>
        <pc:spChg chg="add mod">
          <ac:chgData name="Samantha Hall" userId="472a51e00da446ae" providerId="LiveId" clId="{43BE3322-BC15-44B2-881F-EB4C5A168791}" dt="2024-03-08T01:05:10.356" v="1775" actId="207"/>
          <ac:spMkLst>
            <pc:docMk/>
            <pc:sldMk cId="4051489345" sldId="332"/>
            <ac:spMk id="12" creationId="{132BF728-DCE0-8CA0-29ED-268002D6C584}"/>
          </ac:spMkLst>
        </pc:spChg>
        <pc:spChg chg="add mod">
          <ac:chgData name="Samantha Hall" userId="472a51e00da446ae" providerId="LiveId" clId="{43BE3322-BC15-44B2-881F-EB4C5A168791}" dt="2024-03-08T01:05:10.356" v="1775" actId="207"/>
          <ac:spMkLst>
            <pc:docMk/>
            <pc:sldMk cId="4051489345" sldId="332"/>
            <ac:spMk id="13" creationId="{6D5E5D80-1AB6-7181-0280-D1949C75B435}"/>
          </ac:spMkLst>
        </pc:spChg>
        <pc:spChg chg="add mod">
          <ac:chgData name="Samantha Hall" userId="472a51e00da446ae" providerId="LiveId" clId="{43BE3322-BC15-44B2-881F-EB4C5A168791}" dt="2024-03-08T01:05:10.356" v="1775" actId="207"/>
          <ac:spMkLst>
            <pc:docMk/>
            <pc:sldMk cId="4051489345" sldId="332"/>
            <ac:spMk id="14" creationId="{6D41ABA2-CF3C-3EC7-C636-816DCF90E48B}"/>
          </ac:spMkLst>
        </pc:spChg>
      </pc:sldChg>
      <pc:sldChg chg="addSp delSp modSp add del mod setBg modAnim">
        <pc:chgData name="Samantha Hall" userId="472a51e00da446ae" providerId="LiveId" clId="{43BE3322-BC15-44B2-881F-EB4C5A168791}" dt="2024-03-08T01:10:15.781" v="1799"/>
        <pc:sldMkLst>
          <pc:docMk/>
          <pc:sldMk cId="3891401640" sldId="333"/>
        </pc:sldMkLst>
        <pc:spChg chg="del">
          <ac:chgData name="Samantha Hall" userId="472a51e00da446ae" providerId="LiveId" clId="{43BE3322-BC15-44B2-881F-EB4C5A168791}" dt="2024-03-08T01:02:48.759" v="1738" actId="478"/>
          <ac:spMkLst>
            <pc:docMk/>
            <pc:sldMk cId="3891401640" sldId="333"/>
            <ac:spMk id="2" creationId="{0D0062B8-499D-1E30-534F-37D8F30D1E95}"/>
          </ac:spMkLst>
        </pc:spChg>
        <pc:spChg chg="del">
          <ac:chgData name="Samantha Hall" userId="472a51e00da446ae" providerId="LiveId" clId="{43BE3322-BC15-44B2-881F-EB4C5A168791}" dt="2024-03-08T01:02:43.385" v="1734" actId="478"/>
          <ac:spMkLst>
            <pc:docMk/>
            <pc:sldMk cId="3891401640" sldId="333"/>
            <ac:spMk id="3" creationId="{22E79716-B5C6-0668-49E7-1972D4362FDF}"/>
          </ac:spMkLst>
        </pc:spChg>
        <pc:spChg chg="del">
          <ac:chgData name="Samantha Hall" userId="472a51e00da446ae" providerId="LiveId" clId="{43BE3322-BC15-44B2-881F-EB4C5A168791}" dt="2024-03-08T01:02:45.784" v="1736" actId="478"/>
          <ac:spMkLst>
            <pc:docMk/>
            <pc:sldMk cId="3891401640" sldId="333"/>
            <ac:spMk id="4" creationId="{B9669D25-FF37-2716-9D36-4856FFE0220F}"/>
          </ac:spMkLst>
        </pc:spChg>
        <pc:spChg chg="add mod">
          <ac:chgData name="Samantha Hall" userId="472a51e00da446ae" providerId="LiveId" clId="{43BE3322-BC15-44B2-881F-EB4C5A168791}" dt="2024-03-08T01:04:59.960" v="1774" actId="207"/>
          <ac:spMkLst>
            <pc:docMk/>
            <pc:sldMk cId="3891401640" sldId="333"/>
            <ac:spMk id="5" creationId="{A8A6CD9A-179F-B68F-D288-F1E57C3F46F2}"/>
          </ac:spMkLst>
        </pc:spChg>
        <pc:spChg chg="add mod">
          <ac:chgData name="Samantha Hall" userId="472a51e00da446ae" providerId="LiveId" clId="{43BE3322-BC15-44B2-881F-EB4C5A168791}" dt="2024-03-08T01:04:59.960" v="1774" actId="207"/>
          <ac:spMkLst>
            <pc:docMk/>
            <pc:sldMk cId="3891401640" sldId="333"/>
            <ac:spMk id="6" creationId="{A3940C43-BC48-C353-FE32-D1DF8078E65A}"/>
          </ac:spMkLst>
        </pc:spChg>
        <pc:spChg chg="add mod">
          <ac:chgData name="Samantha Hall" userId="472a51e00da446ae" providerId="LiveId" clId="{43BE3322-BC15-44B2-881F-EB4C5A168791}" dt="2024-03-08T01:04:59.960" v="1774" actId="207"/>
          <ac:spMkLst>
            <pc:docMk/>
            <pc:sldMk cId="3891401640" sldId="333"/>
            <ac:spMk id="7" creationId="{C3028366-C866-9B5A-1C2D-E601E2FD3548}"/>
          </ac:spMkLst>
        </pc:spChg>
        <pc:spChg chg="add mod">
          <ac:chgData name="Samantha Hall" userId="472a51e00da446ae" providerId="LiveId" clId="{43BE3322-BC15-44B2-881F-EB4C5A168791}" dt="2024-03-08T01:04:59.960" v="1774" actId="207"/>
          <ac:spMkLst>
            <pc:docMk/>
            <pc:sldMk cId="3891401640" sldId="333"/>
            <ac:spMk id="8" creationId="{8BB0D545-9E3E-EB55-1029-D2FB965F96F7}"/>
          </ac:spMkLst>
        </pc:spChg>
        <pc:spChg chg="add mod">
          <ac:chgData name="Samantha Hall" userId="472a51e00da446ae" providerId="LiveId" clId="{43BE3322-BC15-44B2-881F-EB4C5A168791}" dt="2024-03-08T01:04:59.960" v="1774" actId="207"/>
          <ac:spMkLst>
            <pc:docMk/>
            <pc:sldMk cId="3891401640" sldId="333"/>
            <ac:spMk id="9" creationId="{33B70631-CC09-CF60-9D1A-AD85FD0EB7E0}"/>
          </ac:spMkLst>
        </pc:spChg>
        <pc:spChg chg="del mod">
          <ac:chgData name="Samantha Hall" userId="472a51e00da446ae" providerId="LiveId" clId="{43BE3322-BC15-44B2-881F-EB4C5A168791}" dt="2024-03-08T01:02:50.166" v="1740" actId="478"/>
          <ac:spMkLst>
            <pc:docMk/>
            <pc:sldMk cId="3891401640" sldId="333"/>
            <ac:spMk id="11" creationId="{6678E134-937D-1E53-EEB1-3A122A836F33}"/>
          </ac:spMkLst>
        </pc:spChg>
        <pc:spChg chg="del mod">
          <ac:chgData name="Samantha Hall" userId="472a51e00da446ae" providerId="LiveId" clId="{43BE3322-BC15-44B2-881F-EB4C5A168791}" dt="2024-03-08T01:02:41.998" v="1733" actId="478"/>
          <ac:spMkLst>
            <pc:docMk/>
            <pc:sldMk cId="3891401640" sldId="333"/>
            <ac:spMk id="12" creationId="{C23A30E6-3CB1-8234-4E0F-334308324E99}"/>
          </ac:spMkLst>
        </pc:spChg>
        <pc:spChg chg="del">
          <ac:chgData name="Samantha Hall" userId="472a51e00da446ae" providerId="LiveId" clId="{43BE3322-BC15-44B2-881F-EB4C5A168791}" dt="2024-03-08T01:02:44.707" v="1735" actId="478"/>
          <ac:spMkLst>
            <pc:docMk/>
            <pc:sldMk cId="3891401640" sldId="333"/>
            <ac:spMk id="13" creationId="{66C47784-4CD9-AC0A-FABA-FBD99306A805}"/>
          </ac:spMkLst>
        </pc:spChg>
        <pc:spChg chg="del">
          <ac:chgData name="Samantha Hall" userId="472a51e00da446ae" providerId="LiveId" clId="{43BE3322-BC15-44B2-881F-EB4C5A168791}" dt="2024-03-08T01:02:47.975" v="1737" actId="478"/>
          <ac:spMkLst>
            <pc:docMk/>
            <pc:sldMk cId="3891401640" sldId="333"/>
            <ac:spMk id="14" creationId="{A05F0A00-2D0A-B78A-66B6-95C11520C2C9}"/>
          </ac:spMkLst>
        </pc:spChg>
        <pc:spChg chg="add mod">
          <ac:chgData name="Samantha Hall" userId="472a51e00da446ae" providerId="LiveId" clId="{43BE3322-BC15-44B2-881F-EB4C5A168791}" dt="2024-03-08T01:04:59.960" v="1774" actId="207"/>
          <ac:spMkLst>
            <pc:docMk/>
            <pc:sldMk cId="3891401640" sldId="333"/>
            <ac:spMk id="15" creationId="{E2A5B888-B661-0D3E-5D0F-4535FCE28D61}"/>
          </ac:spMkLst>
        </pc:spChg>
        <pc:spChg chg="add mod">
          <ac:chgData name="Samantha Hall" userId="472a51e00da446ae" providerId="LiveId" clId="{43BE3322-BC15-44B2-881F-EB4C5A168791}" dt="2024-03-08T01:04:59.960" v="1774" actId="207"/>
          <ac:spMkLst>
            <pc:docMk/>
            <pc:sldMk cId="3891401640" sldId="333"/>
            <ac:spMk id="16" creationId="{A23C3E0F-A7DE-A88A-179F-2EAB4555DAB3}"/>
          </ac:spMkLst>
        </pc:spChg>
        <pc:spChg chg="add mod">
          <ac:chgData name="Samantha Hall" userId="472a51e00da446ae" providerId="LiveId" clId="{43BE3322-BC15-44B2-881F-EB4C5A168791}" dt="2024-03-08T01:04:59.960" v="1774" actId="207"/>
          <ac:spMkLst>
            <pc:docMk/>
            <pc:sldMk cId="3891401640" sldId="333"/>
            <ac:spMk id="17" creationId="{EA2C68C0-DA7D-F43C-7619-4EB342FD4B01}"/>
          </ac:spMkLst>
        </pc:spChg>
        <pc:spChg chg="add mod">
          <ac:chgData name="Samantha Hall" userId="472a51e00da446ae" providerId="LiveId" clId="{43BE3322-BC15-44B2-881F-EB4C5A168791}" dt="2024-03-08T01:04:59.960" v="1774" actId="207"/>
          <ac:spMkLst>
            <pc:docMk/>
            <pc:sldMk cId="3891401640" sldId="333"/>
            <ac:spMk id="18" creationId="{48196C5E-19B4-C869-1F44-B172C443AC2F}"/>
          </ac:spMkLst>
        </pc:spChg>
      </pc:sldChg>
      <pc:sldChg chg="addSp delSp modSp add mod setBg addAnim delAnim modAnim">
        <pc:chgData name="Samantha Hall" userId="472a51e00da446ae" providerId="LiveId" clId="{43BE3322-BC15-44B2-881F-EB4C5A168791}" dt="2024-03-08T01:13:27.052" v="1877" actId="207"/>
        <pc:sldMkLst>
          <pc:docMk/>
          <pc:sldMk cId="111816879" sldId="334"/>
        </pc:sldMkLst>
        <pc:spChg chg="add mod">
          <ac:chgData name="Samantha Hall" userId="472a51e00da446ae" providerId="LiveId" clId="{43BE3322-BC15-44B2-881F-EB4C5A168791}" dt="2024-03-08T01:13:27.052" v="1877" actId="207"/>
          <ac:spMkLst>
            <pc:docMk/>
            <pc:sldMk cId="111816879" sldId="334"/>
            <ac:spMk id="2" creationId="{1B2699DE-AD4A-EAD0-7972-71ED0AB5E997}"/>
          </ac:spMkLst>
        </pc:spChg>
        <pc:spChg chg="add mod">
          <ac:chgData name="Samantha Hall" userId="472a51e00da446ae" providerId="LiveId" clId="{43BE3322-BC15-44B2-881F-EB4C5A168791}" dt="2024-03-08T01:04:51.817" v="1773" actId="207"/>
          <ac:spMkLst>
            <pc:docMk/>
            <pc:sldMk cId="111816879" sldId="334"/>
            <ac:spMk id="3" creationId="{3A1947F4-905F-AC9B-0164-5354030E1ECA}"/>
          </ac:spMkLst>
        </pc:spChg>
        <pc:spChg chg="add mod">
          <ac:chgData name="Samantha Hall" userId="472a51e00da446ae" providerId="LiveId" clId="{43BE3322-BC15-44B2-881F-EB4C5A168791}" dt="2024-03-08T01:04:51.817" v="1773" actId="207"/>
          <ac:spMkLst>
            <pc:docMk/>
            <pc:sldMk cId="111816879" sldId="334"/>
            <ac:spMk id="4" creationId="{95DBAEC9-E3C1-52D3-5131-C4B9118BDD94}"/>
          </ac:spMkLst>
        </pc:spChg>
        <pc:spChg chg="del">
          <ac:chgData name="Samantha Hall" userId="472a51e00da446ae" providerId="LiveId" clId="{43BE3322-BC15-44B2-881F-EB4C5A168791}" dt="2024-03-08T01:03:30.535" v="1756" actId="478"/>
          <ac:spMkLst>
            <pc:docMk/>
            <pc:sldMk cId="111816879" sldId="334"/>
            <ac:spMk id="5" creationId="{4EEF083C-7459-C130-CDF4-A14B27AA2156}"/>
          </ac:spMkLst>
        </pc:spChg>
        <pc:spChg chg="del mod">
          <ac:chgData name="Samantha Hall" userId="472a51e00da446ae" providerId="LiveId" clId="{43BE3322-BC15-44B2-881F-EB4C5A168791}" dt="2024-03-08T01:03:18.074" v="1748" actId="478"/>
          <ac:spMkLst>
            <pc:docMk/>
            <pc:sldMk cId="111816879" sldId="334"/>
            <ac:spMk id="6" creationId="{C8580032-61B7-C6AF-B4D0-F38C8803CEAD}"/>
          </ac:spMkLst>
        </pc:spChg>
        <pc:spChg chg="del">
          <ac:chgData name="Samantha Hall" userId="472a51e00da446ae" providerId="LiveId" clId="{43BE3322-BC15-44B2-881F-EB4C5A168791}" dt="2024-03-08T01:03:24.013" v="1752" actId="478"/>
          <ac:spMkLst>
            <pc:docMk/>
            <pc:sldMk cId="111816879" sldId="334"/>
            <ac:spMk id="7" creationId="{E1801994-0C6B-7581-B938-BB13F348A98F}"/>
          </ac:spMkLst>
        </pc:spChg>
        <pc:spChg chg="del">
          <ac:chgData name="Samantha Hall" userId="472a51e00da446ae" providerId="LiveId" clId="{43BE3322-BC15-44B2-881F-EB4C5A168791}" dt="2024-03-08T01:03:31.754" v="1757" actId="478"/>
          <ac:spMkLst>
            <pc:docMk/>
            <pc:sldMk cId="111816879" sldId="334"/>
            <ac:spMk id="8" creationId="{0C409990-395B-9EF0-7E11-628F890E7751}"/>
          </ac:spMkLst>
        </pc:spChg>
        <pc:spChg chg="del">
          <ac:chgData name="Samantha Hall" userId="472a51e00da446ae" providerId="LiveId" clId="{43BE3322-BC15-44B2-881F-EB4C5A168791}" dt="2024-03-08T01:03:25.722" v="1753" actId="478"/>
          <ac:spMkLst>
            <pc:docMk/>
            <pc:sldMk cId="111816879" sldId="334"/>
            <ac:spMk id="9" creationId="{527625FD-A8F2-8B12-A0DE-FDD1EE1439FF}"/>
          </ac:spMkLst>
        </pc:spChg>
        <pc:spChg chg="add del">
          <ac:chgData name="Samantha Hall" userId="472a51e00da446ae" providerId="LiveId" clId="{43BE3322-BC15-44B2-881F-EB4C5A168791}" dt="2024-03-08T01:03:22.065" v="1751" actId="478"/>
          <ac:spMkLst>
            <pc:docMk/>
            <pc:sldMk cId="111816879" sldId="334"/>
            <ac:spMk id="10" creationId="{6D554BA3-3ED9-BDF9-60B4-6B28F8921D94}"/>
          </ac:spMkLst>
        </pc:spChg>
        <pc:spChg chg="add mod">
          <ac:chgData name="Samantha Hall" userId="472a51e00da446ae" providerId="LiveId" clId="{43BE3322-BC15-44B2-881F-EB4C5A168791}" dt="2024-03-08T01:13:27.052" v="1877" actId="207"/>
          <ac:spMkLst>
            <pc:docMk/>
            <pc:sldMk cId="111816879" sldId="334"/>
            <ac:spMk id="11" creationId="{16E4D37E-86F4-0485-9939-0031E55097C4}"/>
          </ac:spMkLst>
        </pc:spChg>
        <pc:spChg chg="add mod">
          <ac:chgData name="Samantha Hall" userId="472a51e00da446ae" providerId="LiveId" clId="{43BE3322-BC15-44B2-881F-EB4C5A168791}" dt="2024-03-08T01:04:51.817" v="1773" actId="207"/>
          <ac:spMkLst>
            <pc:docMk/>
            <pc:sldMk cId="111816879" sldId="334"/>
            <ac:spMk id="12" creationId="{CDAD84E1-2DE3-2A39-A476-EDA85A14400F}"/>
          </ac:spMkLst>
        </pc:spChg>
        <pc:spChg chg="add mod">
          <ac:chgData name="Samantha Hall" userId="472a51e00da446ae" providerId="LiveId" clId="{43BE3322-BC15-44B2-881F-EB4C5A168791}" dt="2024-03-08T01:13:27.052" v="1877" actId="207"/>
          <ac:spMkLst>
            <pc:docMk/>
            <pc:sldMk cId="111816879" sldId="334"/>
            <ac:spMk id="13" creationId="{D03619A9-48BC-8B3A-F831-8D83AB5E3580}"/>
          </ac:spMkLst>
        </pc:spChg>
        <pc:spChg chg="add mod">
          <ac:chgData name="Samantha Hall" userId="472a51e00da446ae" providerId="LiveId" clId="{43BE3322-BC15-44B2-881F-EB4C5A168791}" dt="2024-03-08T01:04:51.817" v="1773" actId="207"/>
          <ac:spMkLst>
            <pc:docMk/>
            <pc:sldMk cId="111816879" sldId="334"/>
            <ac:spMk id="14" creationId="{D42329F0-C3B9-988C-1FE7-BE431AA8C030}"/>
          </ac:spMkLst>
        </pc:spChg>
        <pc:spChg chg="del">
          <ac:chgData name="Samantha Hall" userId="472a51e00da446ae" providerId="LiveId" clId="{43BE3322-BC15-44B2-881F-EB4C5A168791}" dt="2024-03-08T01:03:16.355" v="1746" actId="478"/>
          <ac:spMkLst>
            <pc:docMk/>
            <pc:sldMk cId="111816879" sldId="334"/>
            <ac:spMk id="15" creationId="{1728CE95-C287-CB79-9D4A-FCF3CC12293A}"/>
          </ac:spMkLst>
        </pc:spChg>
        <pc:spChg chg="del">
          <ac:chgData name="Samantha Hall" userId="472a51e00da446ae" providerId="LiveId" clId="{43BE3322-BC15-44B2-881F-EB4C5A168791}" dt="2024-03-08T01:03:19.341" v="1749" actId="478"/>
          <ac:spMkLst>
            <pc:docMk/>
            <pc:sldMk cId="111816879" sldId="334"/>
            <ac:spMk id="16" creationId="{70CB21C8-9EF1-6099-DBD4-3A770070D99A}"/>
          </ac:spMkLst>
        </pc:spChg>
        <pc:spChg chg="del">
          <ac:chgData name="Samantha Hall" userId="472a51e00da446ae" providerId="LiveId" clId="{43BE3322-BC15-44B2-881F-EB4C5A168791}" dt="2024-03-08T01:03:27.192" v="1754" actId="478"/>
          <ac:spMkLst>
            <pc:docMk/>
            <pc:sldMk cId="111816879" sldId="334"/>
            <ac:spMk id="17" creationId="{8E7C4693-02C7-5942-2A70-BAC86B3B3362}"/>
          </ac:spMkLst>
        </pc:spChg>
        <pc:spChg chg="del">
          <ac:chgData name="Samantha Hall" userId="472a51e00da446ae" providerId="LiveId" clId="{43BE3322-BC15-44B2-881F-EB4C5A168791}" dt="2024-03-08T01:03:29.393" v="1755" actId="478"/>
          <ac:spMkLst>
            <pc:docMk/>
            <pc:sldMk cId="111816879" sldId="334"/>
            <ac:spMk id="18" creationId="{5020BE51-D0D6-3B7A-F482-FAEB4F8D6B05}"/>
          </ac:spMkLst>
        </pc:spChg>
        <pc:spChg chg="add mod">
          <ac:chgData name="Samantha Hall" userId="472a51e00da446ae" providerId="LiveId" clId="{43BE3322-BC15-44B2-881F-EB4C5A168791}" dt="2024-03-08T01:04:51.817" v="1773" actId="207"/>
          <ac:spMkLst>
            <pc:docMk/>
            <pc:sldMk cId="111816879" sldId="334"/>
            <ac:spMk id="19" creationId="{BC206B68-3C5B-C48A-C764-829BAA1CBF21}"/>
          </ac:spMkLst>
        </pc:spChg>
        <pc:spChg chg="add mod">
          <ac:chgData name="Samantha Hall" userId="472a51e00da446ae" providerId="LiveId" clId="{43BE3322-BC15-44B2-881F-EB4C5A168791}" dt="2024-03-08T01:04:51.817" v="1773" actId="207"/>
          <ac:spMkLst>
            <pc:docMk/>
            <pc:sldMk cId="111816879" sldId="334"/>
            <ac:spMk id="20" creationId="{BEDAB476-D96A-DA03-46A4-72E4F62F4BD2}"/>
          </ac:spMkLst>
        </pc:spChg>
        <pc:spChg chg="add mod">
          <ac:chgData name="Samantha Hall" userId="472a51e00da446ae" providerId="LiveId" clId="{43BE3322-BC15-44B2-881F-EB4C5A168791}" dt="2024-03-08T01:13:27.052" v="1877" actId="207"/>
          <ac:spMkLst>
            <pc:docMk/>
            <pc:sldMk cId="111816879" sldId="334"/>
            <ac:spMk id="21" creationId="{003648F5-CA85-62A3-B3C9-E82398463C0B}"/>
          </ac:spMkLst>
        </pc:spChg>
        <pc:spChg chg="add mod">
          <ac:chgData name="Samantha Hall" userId="472a51e00da446ae" providerId="LiveId" clId="{43BE3322-BC15-44B2-881F-EB4C5A168791}" dt="2024-03-08T01:13:27.052" v="1877" actId="207"/>
          <ac:spMkLst>
            <pc:docMk/>
            <pc:sldMk cId="111816879" sldId="334"/>
            <ac:spMk id="22" creationId="{75C03037-4C2A-C884-CBF6-71EAF6EFEE47}"/>
          </ac:spMkLst>
        </pc:spChg>
      </pc:sldChg>
      <pc:sldChg chg="addSp delSp modSp add mod setBg addAnim delAnim modAnim">
        <pc:chgData name="Samantha Hall" userId="472a51e00da446ae" providerId="LiveId" clId="{43BE3322-BC15-44B2-881F-EB4C5A168791}" dt="2024-03-08T01:14:48.698" v="1882" actId="1076"/>
        <pc:sldMkLst>
          <pc:docMk/>
          <pc:sldMk cId="3289114095" sldId="335"/>
        </pc:sldMkLst>
        <pc:spChg chg="del">
          <ac:chgData name="Samantha Hall" userId="472a51e00da446ae" providerId="LiveId" clId="{43BE3322-BC15-44B2-881F-EB4C5A168791}" dt="2024-03-08T01:04:00.890" v="1763" actId="478"/>
          <ac:spMkLst>
            <pc:docMk/>
            <pc:sldMk cId="3289114095" sldId="335"/>
            <ac:spMk id="2" creationId="{9BA5EFA0-82CA-3F37-AD1A-0FED20C28678}"/>
          </ac:spMkLst>
        </pc:spChg>
        <pc:spChg chg="del">
          <ac:chgData name="Samantha Hall" userId="472a51e00da446ae" providerId="LiveId" clId="{43BE3322-BC15-44B2-881F-EB4C5A168791}" dt="2024-03-08T01:04:08.620" v="1765" actId="478"/>
          <ac:spMkLst>
            <pc:docMk/>
            <pc:sldMk cId="3289114095" sldId="335"/>
            <ac:spMk id="3" creationId="{AB7A232C-FBE7-1260-69A0-EFA7ABC599CA}"/>
          </ac:spMkLst>
        </pc:spChg>
        <pc:spChg chg="del">
          <ac:chgData name="Samantha Hall" userId="472a51e00da446ae" providerId="LiveId" clId="{43BE3322-BC15-44B2-881F-EB4C5A168791}" dt="2024-03-08T01:04:13.213" v="1768" actId="478"/>
          <ac:spMkLst>
            <pc:docMk/>
            <pc:sldMk cId="3289114095" sldId="335"/>
            <ac:spMk id="4" creationId="{932FDB69-D5E7-1C72-F8B2-EF678BB88CDD}"/>
          </ac:spMkLst>
        </pc:spChg>
        <pc:spChg chg="add mod">
          <ac:chgData name="Samantha Hall" userId="472a51e00da446ae" providerId="LiveId" clId="{43BE3322-BC15-44B2-881F-EB4C5A168791}" dt="2024-03-08T01:04:20.893" v="1769"/>
          <ac:spMkLst>
            <pc:docMk/>
            <pc:sldMk cId="3289114095" sldId="335"/>
            <ac:spMk id="5" creationId="{D892A066-275B-3F7D-F29E-4B6B5AC2DA37}"/>
          </ac:spMkLst>
        </pc:spChg>
        <pc:spChg chg="add mod">
          <ac:chgData name="Samantha Hall" userId="472a51e00da446ae" providerId="LiveId" clId="{43BE3322-BC15-44B2-881F-EB4C5A168791}" dt="2024-03-08T01:04:20.893" v="1769"/>
          <ac:spMkLst>
            <pc:docMk/>
            <pc:sldMk cId="3289114095" sldId="335"/>
            <ac:spMk id="6" creationId="{9812E451-CFD7-D2B6-DA35-6115565D239C}"/>
          </ac:spMkLst>
        </pc:spChg>
        <pc:spChg chg="add mod">
          <ac:chgData name="Samantha Hall" userId="472a51e00da446ae" providerId="LiveId" clId="{43BE3322-BC15-44B2-881F-EB4C5A168791}" dt="2024-03-08T01:04:20.893" v="1769"/>
          <ac:spMkLst>
            <pc:docMk/>
            <pc:sldMk cId="3289114095" sldId="335"/>
            <ac:spMk id="7" creationId="{6A85E6CC-D107-9634-0F40-1BE1BF92A088}"/>
          </ac:spMkLst>
        </pc:spChg>
        <pc:spChg chg="add mod">
          <ac:chgData name="Samantha Hall" userId="472a51e00da446ae" providerId="LiveId" clId="{43BE3322-BC15-44B2-881F-EB4C5A168791}" dt="2024-03-08T01:04:20.893" v="1769"/>
          <ac:spMkLst>
            <pc:docMk/>
            <pc:sldMk cId="3289114095" sldId="335"/>
            <ac:spMk id="8" creationId="{97D02254-066C-B85F-6764-D7ECC20C87E4}"/>
          </ac:spMkLst>
        </pc:spChg>
        <pc:spChg chg="add mod">
          <ac:chgData name="Samantha Hall" userId="472a51e00da446ae" providerId="LiveId" clId="{43BE3322-BC15-44B2-881F-EB4C5A168791}" dt="2024-03-08T01:04:20.893" v="1769"/>
          <ac:spMkLst>
            <pc:docMk/>
            <pc:sldMk cId="3289114095" sldId="335"/>
            <ac:spMk id="9" creationId="{31D5FC51-2D08-CFC0-D67A-FA1B37CB1FDF}"/>
          </ac:spMkLst>
        </pc:spChg>
        <pc:spChg chg="add del">
          <ac:chgData name="Samantha Hall" userId="472a51e00da446ae" providerId="LiveId" clId="{43BE3322-BC15-44B2-881F-EB4C5A168791}" dt="2024-03-08T01:04:11.434" v="1767" actId="478"/>
          <ac:spMkLst>
            <pc:docMk/>
            <pc:sldMk cId="3289114095" sldId="335"/>
            <ac:spMk id="10" creationId="{724D0296-D717-9805-9A70-47C4198FFF07}"/>
          </ac:spMkLst>
        </pc:spChg>
        <pc:spChg chg="del">
          <ac:chgData name="Samantha Hall" userId="472a51e00da446ae" providerId="LiveId" clId="{43BE3322-BC15-44B2-881F-EB4C5A168791}" dt="2024-03-08T01:04:00.890" v="1763" actId="478"/>
          <ac:spMkLst>
            <pc:docMk/>
            <pc:sldMk cId="3289114095" sldId="335"/>
            <ac:spMk id="11" creationId="{B6D4E8B8-3792-6B5D-9987-F9A35D1875AF}"/>
          </ac:spMkLst>
        </pc:spChg>
        <pc:spChg chg="del">
          <ac:chgData name="Samantha Hall" userId="472a51e00da446ae" providerId="LiveId" clId="{43BE3322-BC15-44B2-881F-EB4C5A168791}" dt="2024-03-08T01:04:00.890" v="1763" actId="478"/>
          <ac:spMkLst>
            <pc:docMk/>
            <pc:sldMk cId="3289114095" sldId="335"/>
            <ac:spMk id="12" creationId="{B7EB4452-565A-1E31-34DD-FFE35EA4AD84}"/>
          </ac:spMkLst>
        </pc:spChg>
        <pc:spChg chg="del">
          <ac:chgData name="Samantha Hall" userId="472a51e00da446ae" providerId="LiveId" clId="{43BE3322-BC15-44B2-881F-EB4C5A168791}" dt="2024-03-08T01:04:00.890" v="1763" actId="478"/>
          <ac:spMkLst>
            <pc:docMk/>
            <pc:sldMk cId="3289114095" sldId="335"/>
            <ac:spMk id="13" creationId="{3FE64E35-CDBC-5BD3-1492-078661603DEC}"/>
          </ac:spMkLst>
        </pc:spChg>
        <pc:spChg chg="del">
          <ac:chgData name="Samantha Hall" userId="472a51e00da446ae" providerId="LiveId" clId="{43BE3322-BC15-44B2-881F-EB4C5A168791}" dt="2024-03-08T01:04:07.326" v="1764" actId="478"/>
          <ac:spMkLst>
            <pc:docMk/>
            <pc:sldMk cId="3289114095" sldId="335"/>
            <ac:spMk id="14" creationId="{3B37FA81-7ADB-7D6E-CDA5-727DB014C079}"/>
          </ac:spMkLst>
        </pc:spChg>
        <pc:spChg chg="add mod">
          <ac:chgData name="Samantha Hall" userId="472a51e00da446ae" providerId="LiveId" clId="{43BE3322-BC15-44B2-881F-EB4C5A168791}" dt="2024-03-08T01:04:20.893" v="1769"/>
          <ac:spMkLst>
            <pc:docMk/>
            <pc:sldMk cId="3289114095" sldId="335"/>
            <ac:spMk id="15" creationId="{99A5BFE0-4227-5C73-E8D2-2656901E04AF}"/>
          </ac:spMkLst>
        </pc:spChg>
        <pc:spChg chg="add mod">
          <ac:chgData name="Samantha Hall" userId="472a51e00da446ae" providerId="LiveId" clId="{43BE3322-BC15-44B2-881F-EB4C5A168791}" dt="2024-03-08T01:04:20.893" v="1769"/>
          <ac:spMkLst>
            <pc:docMk/>
            <pc:sldMk cId="3289114095" sldId="335"/>
            <ac:spMk id="16" creationId="{18273593-AA59-A8BF-911F-D02E8E496733}"/>
          </ac:spMkLst>
        </pc:spChg>
        <pc:spChg chg="add mod">
          <ac:chgData name="Samantha Hall" userId="472a51e00da446ae" providerId="LiveId" clId="{43BE3322-BC15-44B2-881F-EB4C5A168791}" dt="2024-03-08T01:04:20.893" v="1769"/>
          <ac:spMkLst>
            <pc:docMk/>
            <pc:sldMk cId="3289114095" sldId="335"/>
            <ac:spMk id="17" creationId="{A9C1C3B0-90A0-017A-A8E0-BEF9A1ED3B82}"/>
          </ac:spMkLst>
        </pc:spChg>
        <pc:spChg chg="add mod">
          <ac:chgData name="Samantha Hall" userId="472a51e00da446ae" providerId="LiveId" clId="{43BE3322-BC15-44B2-881F-EB4C5A168791}" dt="2024-03-08T01:04:20.893" v="1769"/>
          <ac:spMkLst>
            <pc:docMk/>
            <pc:sldMk cId="3289114095" sldId="335"/>
            <ac:spMk id="18" creationId="{F885C66B-18C9-5CB5-D546-EE2EA3B0835D}"/>
          </ac:spMkLst>
        </pc:spChg>
        <pc:spChg chg="del">
          <ac:chgData name="Samantha Hall" userId="472a51e00da446ae" providerId="LiveId" clId="{43BE3322-BC15-44B2-881F-EB4C5A168791}" dt="2024-03-08T01:04:00.890" v="1763" actId="478"/>
          <ac:spMkLst>
            <pc:docMk/>
            <pc:sldMk cId="3289114095" sldId="335"/>
            <ac:spMk id="19" creationId="{1CBB04C0-6876-6E6C-1F98-1E8262A1244D}"/>
          </ac:spMkLst>
        </pc:spChg>
        <pc:spChg chg="del">
          <ac:chgData name="Samantha Hall" userId="472a51e00da446ae" providerId="LiveId" clId="{43BE3322-BC15-44B2-881F-EB4C5A168791}" dt="2024-03-08T01:04:00.890" v="1763" actId="478"/>
          <ac:spMkLst>
            <pc:docMk/>
            <pc:sldMk cId="3289114095" sldId="335"/>
            <ac:spMk id="20" creationId="{20659127-CEB8-A203-6243-084810E4E4D6}"/>
          </ac:spMkLst>
        </pc:spChg>
        <pc:spChg chg="del">
          <ac:chgData name="Samantha Hall" userId="472a51e00da446ae" providerId="LiveId" clId="{43BE3322-BC15-44B2-881F-EB4C5A168791}" dt="2024-03-08T01:04:00.890" v="1763" actId="478"/>
          <ac:spMkLst>
            <pc:docMk/>
            <pc:sldMk cId="3289114095" sldId="335"/>
            <ac:spMk id="21" creationId="{C47E3A30-DD87-E668-8E9C-48A5F5E2CA84}"/>
          </ac:spMkLst>
        </pc:spChg>
        <pc:spChg chg="del">
          <ac:chgData name="Samantha Hall" userId="472a51e00da446ae" providerId="LiveId" clId="{43BE3322-BC15-44B2-881F-EB4C5A168791}" dt="2024-03-08T01:04:00.890" v="1763" actId="478"/>
          <ac:spMkLst>
            <pc:docMk/>
            <pc:sldMk cId="3289114095" sldId="335"/>
            <ac:spMk id="22" creationId="{B202DC37-E00D-0B74-82F0-FDA6A3EF78D9}"/>
          </ac:spMkLst>
        </pc:spChg>
        <pc:spChg chg="add mod">
          <ac:chgData name="Samantha Hall" userId="472a51e00da446ae" providerId="LiveId" clId="{43BE3322-BC15-44B2-881F-EB4C5A168791}" dt="2024-03-08T01:04:20.893" v="1769"/>
          <ac:spMkLst>
            <pc:docMk/>
            <pc:sldMk cId="3289114095" sldId="335"/>
            <ac:spMk id="23" creationId="{10DD655D-070F-ADAD-C2AA-D5489BFA87E0}"/>
          </ac:spMkLst>
        </pc:spChg>
        <pc:spChg chg="add mod">
          <ac:chgData name="Samantha Hall" userId="472a51e00da446ae" providerId="LiveId" clId="{43BE3322-BC15-44B2-881F-EB4C5A168791}" dt="2024-03-08T01:04:20.893" v="1769"/>
          <ac:spMkLst>
            <pc:docMk/>
            <pc:sldMk cId="3289114095" sldId="335"/>
            <ac:spMk id="24" creationId="{955720A8-0749-FE57-D881-DB23A45BB108}"/>
          </ac:spMkLst>
        </pc:spChg>
        <pc:spChg chg="add mod">
          <ac:chgData name="Samantha Hall" userId="472a51e00da446ae" providerId="LiveId" clId="{43BE3322-BC15-44B2-881F-EB4C5A168791}" dt="2024-03-08T01:14:48.698" v="1882" actId="1076"/>
          <ac:spMkLst>
            <pc:docMk/>
            <pc:sldMk cId="3289114095" sldId="335"/>
            <ac:spMk id="25" creationId="{195D138E-E63F-F1E7-ABEF-197A4D9FFB20}"/>
          </ac:spMkLst>
        </pc:spChg>
        <pc:spChg chg="add mod">
          <ac:chgData name="Samantha Hall" userId="472a51e00da446ae" providerId="LiveId" clId="{43BE3322-BC15-44B2-881F-EB4C5A168791}" dt="2024-03-08T01:14:45.653" v="1881" actId="1076"/>
          <ac:spMkLst>
            <pc:docMk/>
            <pc:sldMk cId="3289114095" sldId="335"/>
            <ac:spMk id="26" creationId="{DB8CB144-B30A-3B53-7224-87C62C090460}"/>
          </ac:spMkLst>
        </pc:spChg>
        <pc:spChg chg="add mod">
          <ac:chgData name="Samantha Hall" userId="472a51e00da446ae" providerId="LiveId" clId="{43BE3322-BC15-44B2-881F-EB4C5A168791}" dt="2024-03-08T01:14:45.653" v="1881" actId="1076"/>
          <ac:spMkLst>
            <pc:docMk/>
            <pc:sldMk cId="3289114095" sldId="335"/>
            <ac:spMk id="27" creationId="{ED7C165B-4014-A75F-29FF-4D0225FDE617}"/>
          </ac:spMkLst>
        </pc:spChg>
        <pc:spChg chg="add mod">
          <ac:chgData name="Samantha Hall" userId="472a51e00da446ae" providerId="LiveId" clId="{43BE3322-BC15-44B2-881F-EB4C5A168791}" dt="2024-03-08T01:14:45.653" v="1881" actId="1076"/>
          <ac:spMkLst>
            <pc:docMk/>
            <pc:sldMk cId="3289114095" sldId="335"/>
            <ac:spMk id="28" creationId="{C8286483-4988-FE7D-2434-B58DC1B5E9A6}"/>
          </ac:spMkLst>
        </pc:spChg>
        <pc:spChg chg="add mod">
          <ac:chgData name="Samantha Hall" userId="472a51e00da446ae" providerId="LiveId" clId="{43BE3322-BC15-44B2-881F-EB4C5A168791}" dt="2024-03-08T01:14:21.460" v="1879" actId="1076"/>
          <ac:spMkLst>
            <pc:docMk/>
            <pc:sldMk cId="3289114095" sldId="335"/>
            <ac:spMk id="29" creationId="{026CE319-5657-90C7-10C3-3214A5C609C4}"/>
          </ac:spMkLst>
        </pc:spChg>
        <pc:spChg chg="add mod">
          <ac:chgData name="Samantha Hall" userId="472a51e00da446ae" providerId="LiveId" clId="{43BE3322-BC15-44B2-881F-EB4C5A168791}" dt="2024-03-08T01:14:45.653" v="1881" actId="1076"/>
          <ac:spMkLst>
            <pc:docMk/>
            <pc:sldMk cId="3289114095" sldId="335"/>
            <ac:spMk id="30" creationId="{5026B9ED-A539-427A-51C3-0A014084A543}"/>
          </ac:spMkLst>
        </pc:spChg>
        <pc:spChg chg="add mod">
          <ac:chgData name="Samantha Hall" userId="472a51e00da446ae" providerId="LiveId" clId="{43BE3322-BC15-44B2-881F-EB4C5A168791}" dt="2024-03-08T01:14:45.653" v="1881" actId="1076"/>
          <ac:spMkLst>
            <pc:docMk/>
            <pc:sldMk cId="3289114095" sldId="335"/>
            <ac:spMk id="31" creationId="{2F8609B7-5F3D-93C4-640F-7E960DFD4CC9}"/>
          </ac:spMkLst>
        </pc:spChg>
        <pc:spChg chg="add mod">
          <ac:chgData name="Samantha Hall" userId="472a51e00da446ae" providerId="LiveId" clId="{43BE3322-BC15-44B2-881F-EB4C5A168791}" dt="2024-03-08T01:14:45.653" v="1881" actId="1076"/>
          <ac:spMkLst>
            <pc:docMk/>
            <pc:sldMk cId="3289114095" sldId="335"/>
            <ac:spMk id="32" creationId="{420EE6C5-ADBC-56EC-9785-74BB4D346049}"/>
          </ac:spMkLst>
        </pc:spChg>
        <pc:spChg chg="add mod">
          <ac:chgData name="Samantha Hall" userId="472a51e00da446ae" providerId="LiveId" clId="{43BE3322-BC15-44B2-881F-EB4C5A168791}" dt="2024-03-08T01:14:45.653" v="1881" actId="1076"/>
          <ac:spMkLst>
            <pc:docMk/>
            <pc:sldMk cId="3289114095" sldId="335"/>
            <ac:spMk id="33" creationId="{B8B83507-ABC6-E6D7-5707-41527C5037B0}"/>
          </ac:spMkLst>
        </pc:spChg>
        <pc:spChg chg="add mod">
          <ac:chgData name="Samantha Hall" userId="472a51e00da446ae" providerId="LiveId" clId="{43BE3322-BC15-44B2-881F-EB4C5A168791}" dt="2024-03-08T01:14:45.653" v="1881" actId="1076"/>
          <ac:spMkLst>
            <pc:docMk/>
            <pc:sldMk cId="3289114095" sldId="335"/>
            <ac:spMk id="34" creationId="{3F59DB15-F5D9-B96F-099E-5BC819412586}"/>
          </ac:spMkLst>
        </pc:spChg>
        <pc:spChg chg="add mod">
          <ac:chgData name="Samantha Hall" userId="472a51e00da446ae" providerId="LiveId" clId="{43BE3322-BC15-44B2-881F-EB4C5A168791}" dt="2024-03-08T01:14:45.653" v="1881" actId="1076"/>
          <ac:spMkLst>
            <pc:docMk/>
            <pc:sldMk cId="3289114095" sldId="335"/>
            <ac:spMk id="35" creationId="{E5482B87-52C5-44DD-3C18-F3EB822F4CDE}"/>
          </ac:spMkLst>
        </pc:spChg>
        <pc:spChg chg="add mod">
          <ac:chgData name="Samantha Hall" userId="472a51e00da446ae" providerId="LiveId" clId="{43BE3322-BC15-44B2-881F-EB4C5A168791}" dt="2024-03-08T01:14:45.653" v="1881" actId="1076"/>
          <ac:spMkLst>
            <pc:docMk/>
            <pc:sldMk cId="3289114095" sldId="335"/>
            <ac:spMk id="36" creationId="{2C958B14-3E95-0E00-9B16-8C53A7599CD1}"/>
          </ac:spMkLst>
        </pc:spChg>
        <pc:spChg chg="add mod">
          <ac:chgData name="Samantha Hall" userId="472a51e00da446ae" providerId="LiveId" clId="{43BE3322-BC15-44B2-881F-EB4C5A168791}" dt="2024-03-08T01:14:45.653" v="1881" actId="1076"/>
          <ac:spMkLst>
            <pc:docMk/>
            <pc:sldMk cId="3289114095" sldId="335"/>
            <ac:spMk id="37" creationId="{0EA6D757-AAAE-EC46-5E53-B89CB33F8DBF}"/>
          </ac:spMkLst>
        </pc:spChg>
      </pc:sldChg>
      <pc:sldChg chg="add">
        <pc:chgData name="Samantha Hall" userId="472a51e00da446ae" providerId="LiveId" clId="{43BE3322-BC15-44B2-881F-EB4C5A168791}" dt="2024-03-08T01:11:26.614" v="1809" actId="2890"/>
        <pc:sldMkLst>
          <pc:docMk/>
          <pc:sldMk cId="3578032132" sldId="336"/>
        </pc:sldMkLst>
      </pc:sldChg>
      <pc:sldChg chg="addSp delSp modSp new del mod delAnim modAnim">
        <pc:chgData name="Samantha Hall" userId="472a51e00da446ae" providerId="LiveId" clId="{43BE3322-BC15-44B2-881F-EB4C5A168791}" dt="2024-03-11T23:16:03.052" v="2444" actId="2696"/>
        <pc:sldMkLst>
          <pc:docMk/>
          <pc:sldMk cId="1728162618" sldId="337"/>
        </pc:sldMkLst>
        <pc:spChg chg="del mod">
          <ac:chgData name="Samantha Hall" userId="472a51e00da446ae" providerId="LiveId" clId="{43BE3322-BC15-44B2-881F-EB4C5A168791}" dt="2024-03-08T01:23:34.143" v="2068" actId="478"/>
          <ac:spMkLst>
            <pc:docMk/>
            <pc:sldMk cId="1728162618" sldId="337"/>
            <ac:spMk id="2" creationId="{97310611-15D2-278E-8A92-50DE1F8FC27C}"/>
          </ac:spMkLst>
        </pc:spChg>
        <pc:spChg chg="add del mod">
          <ac:chgData name="Samantha Hall" userId="472a51e00da446ae" providerId="LiveId" clId="{43BE3322-BC15-44B2-881F-EB4C5A168791}" dt="2024-03-08T01:20:20.701" v="1950" actId="931"/>
          <ac:spMkLst>
            <pc:docMk/>
            <pc:sldMk cId="1728162618" sldId="337"/>
            <ac:spMk id="3" creationId="{6D3B731F-2E72-39FB-7917-1CA4DD60B8EC}"/>
          </ac:spMkLst>
        </pc:spChg>
        <pc:spChg chg="add del mod">
          <ac:chgData name="Samantha Hall" userId="472a51e00da446ae" providerId="LiveId" clId="{43BE3322-BC15-44B2-881F-EB4C5A168791}" dt="2024-03-08T01:21:34.416" v="1992"/>
          <ac:spMkLst>
            <pc:docMk/>
            <pc:sldMk cId="1728162618" sldId="337"/>
            <ac:spMk id="6" creationId="{8878D6F5-4716-C1C6-6C7E-52AB71667E96}"/>
          </ac:spMkLst>
        </pc:spChg>
        <pc:spChg chg="add mod">
          <ac:chgData name="Samantha Hall" userId="472a51e00da446ae" providerId="LiveId" clId="{43BE3322-BC15-44B2-881F-EB4C5A168791}" dt="2024-03-08T01:23:08.301" v="2042" actId="1076"/>
          <ac:spMkLst>
            <pc:docMk/>
            <pc:sldMk cId="1728162618" sldId="337"/>
            <ac:spMk id="7" creationId="{0E6AAC83-A703-715C-6D6B-7C6F562BA82B}"/>
          </ac:spMkLst>
        </pc:spChg>
        <pc:spChg chg="add mod">
          <ac:chgData name="Samantha Hall" userId="472a51e00da446ae" providerId="LiveId" clId="{43BE3322-BC15-44B2-881F-EB4C5A168791}" dt="2024-03-08T01:23:29.640" v="2067" actId="20577"/>
          <ac:spMkLst>
            <pc:docMk/>
            <pc:sldMk cId="1728162618" sldId="337"/>
            <ac:spMk id="8" creationId="{F0ECB070-1EDF-C15F-80F3-81983BAB5BB5}"/>
          </ac:spMkLst>
        </pc:spChg>
        <pc:spChg chg="add mod">
          <ac:chgData name="Samantha Hall" userId="472a51e00da446ae" providerId="LiveId" clId="{43BE3322-BC15-44B2-881F-EB4C5A168791}" dt="2024-03-08T01:23:16.641" v="2051" actId="1076"/>
          <ac:spMkLst>
            <pc:docMk/>
            <pc:sldMk cId="1728162618" sldId="337"/>
            <ac:spMk id="9" creationId="{D69A53F2-15F4-84BE-5598-C374DA9B6319}"/>
          </ac:spMkLst>
        </pc:spChg>
        <pc:spChg chg="add mod">
          <ac:chgData name="Samantha Hall" userId="472a51e00da446ae" providerId="LiveId" clId="{43BE3322-BC15-44B2-881F-EB4C5A168791}" dt="2024-03-08T01:29:16.144" v="2166" actId="1076"/>
          <ac:spMkLst>
            <pc:docMk/>
            <pc:sldMk cId="1728162618" sldId="337"/>
            <ac:spMk id="10" creationId="{FF9B381F-33F9-36DB-A3F6-1DF4213519F0}"/>
          </ac:spMkLst>
        </pc:spChg>
        <pc:spChg chg="add mod">
          <ac:chgData name="Samantha Hall" userId="472a51e00da446ae" providerId="LiveId" clId="{43BE3322-BC15-44B2-881F-EB4C5A168791}" dt="2024-03-08T01:28:59.904" v="2164" actId="1076"/>
          <ac:spMkLst>
            <pc:docMk/>
            <pc:sldMk cId="1728162618" sldId="337"/>
            <ac:spMk id="11" creationId="{23E2EAB9-BA06-03F3-A976-40F0A495ED9B}"/>
          </ac:spMkLst>
        </pc:spChg>
        <pc:spChg chg="add mod">
          <ac:chgData name="Samantha Hall" userId="472a51e00da446ae" providerId="LiveId" clId="{43BE3322-BC15-44B2-881F-EB4C5A168791}" dt="2024-03-08T01:29:12.018" v="2165" actId="1076"/>
          <ac:spMkLst>
            <pc:docMk/>
            <pc:sldMk cId="1728162618" sldId="337"/>
            <ac:spMk id="12" creationId="{7EA905CD-B1C0-72BC-CA96-CDC34BF3515F}"/>
          </ac:spMkLst>
        </pc:spChg>
        <pc:spChg chg="add mod">
          <ac:chgData name="Samantha Hall" userId="472a51e00da446ae" providerId="LiveId" clId="{43BE3322-BC15-44B2-881F-EB4C5A168791}" dt="2024-03-08T01:28:09.130" v="2140" actId="1076"/>
          <ac:spMkLst>
            <pc:docMk/>
            <pc:sldMk cId="1728162618" sldId="337"/>
            <ac:spMk id="13" creationId="{8A7C810B-E84E-FF5E-25D4-ECD822D2E984}"/>
          </ac:spMkLst>
        </pc:spChg>
        <pc:spChg chg="add mod">
          <ac:chgData name="Samantha Hall" userId="472a51e00da446ae" providerId="LiveId" clId="{43BE3322-BC15-44B2-881F-EB4C5A168791}" dt="2024-03-08T01:27:58.474" v="2138" actId="1076"/>
          <ac:spMkLst>
            <pc:docMk/>
            <pc:sldMk cId="1728162618" sldId="337"/>
            <ac:spMk id="14" creationId="{FACDF17B-2640-951C-70A1-D8F38E9713FA}"/>
          </ac:spMkLst>
        </pc:spChg>
        <pc:picChg chg="add mod">
          <ac:chgData name="Samantha Hall" userId="472a51e00da446ae" providerId="LiveId" clId="{43BE3322-BC15-44B2-881F-EB4C5A168791}" dt="2024-03-08T01:20:24.124" v="1953" actId="1076"/>
          <ac:picMkLst>
            <pc:docMk/>
            <pc:sldMk cId="1728162618" sldId="337"/>
            <ac:picMk id="5" creationId="{E074EC71-BADA-2FF1-779B-9DE9B699164A}"/>
          </ac:picMkLst>
        </pc:picChg>
      </pc:sldChg>
      <pc:sldChg chg="addSp delSp modSp new del mod">
        <pc:chgData name="Samantha Hall" userId="472a51e00da446ae" providerId="LiveId" clId="{43BE3322-BC15-44B2-881F-EB4C5A168791}" dt="2024-03-11T23:03:31.287" v="2304" actId="2696"/>
        <pc:sldMkLst>
          <pc:docMk/>
          <pc:sldMk cId="59104386" sldId="338"/>
        </pc:sldMkLst>
        <pc:spChg chg="del mod">
          <ac:chgData name="Samantha Hall" userId="472a51e00da446ae" providerId="LiveId" clId="{43BE3322-BC15-44B2-881F-EB4C5A168791}" dt="2024-03-11T23:03:20.409" v="2300" actId="478"/>
          <ac:spMkLst>
            <pc:docMk/>
            <pc:sldMk cId="59104386" sldId="338"/>
            <ac:spMk id="2" creationId="{264A5705-B4B2-CF16-D580-04A75D51B7F0}"/>
          </ac:spMkLst>
        </pc:spChg>
        <pc:spChg chg="del">
          <ac:chgData name="Samantha Hall" userId="472a51e00da446ae" providerId="LiveId" clId="{43BE3322-BC15-44B2-881F-EB4C5A168791}" dt="2024-03-11T22:45:21.944" v="2168" actId="931"/>
          <ac:spMkLst>
            <pc:docMk/>
            <pc:sldMk cId="59104386" sldId="338"/>
            <ac:spMk id="3" creationId="{27209D5A-B23D-2EC1-5602-FDC6BC1EBD28}"/>
          </ac:spMkLst>
        </pc:spChg>
        <pc:spChg chg="del mod">
          <ac:chgData name="Samantha Hall" userId="472a51e00da446ae" providerId="LiveId" clId="{43BE3322-BC15-44B2-881F-EB4C5A168791}" dt="2024-03-11T22:46:40.061" v="2211" actId="478"/>
          <ac:spMkLst>
            <pc:docMk/>
            <pc:sldMk cId="59104386" sldId="338"/>
            <ac:spMk id="4" creationId="{693D5950-07B5-9A3E-447F-6BF5AF6293CE}"/>
          </ac:spMkLst>
        </pc:spChg>
        <pc:spChg chg="add del mod">
          <ac:chgData name="Samantha Hall" userId="472a51e00da446ae" providerId="LiveId" clId="{43BE3322-BC15-44B2-881F-EB4C5A168791}" dt="2024-03-11T22:46:43.072" v="2212" actId="478"/>
          <ac:spMkLst>
            <pc:docMk/>
            <pc:sldMk cId="59104386" sldId="338"/>
            <ac:spMk id="8" creationId="{FAD7B37F-BB32-AECF-DE0B-2F5226C604A2}"/>
          </ac:spMkLst>
        </pc:spChg>
        <pc:spChg chg="add del mod">
          <ac:chgData name="Samantha Hall" userId="472a51e00da446ae" providerId="LiveId" clId="{43BE3322-BC15-44B2-881F-EB4C5A168791}" dt="2024-03-11T23:03:22.897" v="2301" actId="478"/>
          <ac:spMkLst>
            <pc:docMk/>
            <pc:sldMk cId="59104386" sldId="338"/>
            <ac:spMk id="9" creationId="{5191F15F-8D2A-1AB0-9876-44D23EB6393B}"/>
          </ac:spMkLst>
        </pc:spChg>
        <pc:spChg chg="add del mod">
          <ac:chgData name="Samantha Hall" userId="472a51e00da446ae" providerId="LiveId" clId="{43BE3322-BC15-44B2-881F-EB4C5A168791}" dt="2024-03-11T23:03:26.628" v="2302" actId="478"/>
          <ac:spMkLst>
            <pc:docMk/>
            <pc:sldMk cId="59104386" sldId="338"/>
            <ac:spMk id="11" creationId="{AA38D925-4DEA-6D4B-6F13-8BB85E8ACDFA}"/>
          </ac:spMkLst>
        </pc:spChg>
        <pc:spChg chg="add mod">
          <ac:chgData name="Samantha Hall" userId="472a51e00da446ae" providerId="LiveId" clId="{43BE3322-BC15-44B2-881F-EB4C5A168791}" dt="2024-03-11T23:03:29.649" v="2303" actId="478"/>
          <ac:spMkLst>
            <pc:docMk/>
            <pc:sldMk cId="59104386" sldId="338"/>
            <ac:spMk id="13" creationId="{8BEBE48E-9B0E-4E58-6271-E4D41692B8A6}"/>
          </ac:spMkLst>
        </pc:spChg>
        <pc:picChg chg="add del mod">
          <ac:chgData name="Samantha Hall" userId="472a51e00da446ae" providerId="LiveId" clId="{43BE3322-BC15-44B2-881F-EB4C5A168791}" dt="2024-03-11T23:03:29.649" v="2303" actId="478"/>
          <ac:picMkLst>
            <pc:docMk/>
            <pc:sldMk cId="59104386" sldId="338"/>
            <ac:picMk id="6" creationId="{33A0BC17-FB10-9623-8CDF-2577C43DC7A6}"/>
          </ac:picMkLst>
        </pc:picChg>
      </pc:sldChg>
      <pc:sldChg chg="addSp delSp modSp new mod ord modTransition setBg">
        <pc:chgData name="Samantha Hall" userId="472a51e00da446ae" providerId="LiveId" clId="{43BE3322-BC15-44B2-881F-EB4C5A168791}" dt="2024-03-12T00:51:29.456" v="2977"/>
        <pc:sldMkLst>
          <pc:docMk/>
          <pc:sldMk cId="802825625" sldId="338"/>
        </pc:sldMkLst>
        <pc:spChg chg="del">
          <ac:chgData name="Samantha Hall" userId="472a51e00da446ae" providerId="LiveId" clId="{43BE3322-BC15-44B2-881F-EB4C5A168791}" dt="2024-03-11T23:05:46.644" v="2308" actId="478"/>
          <ac:spMkLst>
            <pc:docMk/>
            <pc:sldMk cId="802825625" sldId="338"/>
            <ac:spMk id="2" creationId="{A82C31A9-C5D2-8F3B-44BE-4B5B304D48FB}"/>
          </ac:spMkLst>
        </pc:spChg>
        <pc:spChg chg="del">
          <ac:chgData name="Samantha Hall" userId="472a51e00da446ae" providerId="LiveId" clId="{43BE3322-BC15-44B2-881F-EB4C5A168791}" dt="2024-03-11T23:05:48.177" v="2309" actId="478"/>
          <ac:spMkLst>
            <pc:docMk/>
            <pc:sldMk cId="802825625" sldId="338"/>
            <ac:spMk id="3" creationId="{A62C3533-5ED6-85E1-D9C4-B9AB7661AEFC}"/>
          </ac:spMkLst>
        </pc:spChg>
        <pc:spChg chg="add del mod">
          <ac:chgData name="Samantha Hall" userId="472a51e00da446ae" providerId="LiveId" clId="{43BE3322-BC15-44B2-881F-EB4C5A168791}" dt="2024-03-11T23:07:22.185" v="2315" actId="478"/>
          <ac:spMkLst>
            <pc:docMk/>
            <pc:sldMk cId="802825625" sldId="338"/>
            <ac:spMk id="6" creationId="{0C56371A-566B-4B1D-7356-2D3E5401622B}"/>
          </ac:spMkLst>
        </pc:spChg>
        <pc:spChg chg="add del">
          <ac:chgData name="Samantha Hall" userId="472a51e00da446ae" providerId="LiveId" clId="{43BE3322-BC15-44B2-881F-EB4C5A168791}" dt="2024-03-11T23:07:38.856" v="2317" actId="478"/>
          <ac:spMkLst>
            <pc:docMk/>
            <pc:sldMk cId="802825625" sldId="338"/>
            <ac:spMk id="7" creationId="{38ACE09B-283E-7228-71B1-405A5D2288B4}"/>
          </ac:spMkLst>
        </pc:spChg>
        <pc:spChg chg="add del">
          <ac:chgData name="Samantha Hall" userId="472a51e00da446ae" providerId="LiveId" clId="{43BE3322-BC15-44B2-881F-EB4C5A168791}" dt="2024-03-11T23:07:44.737" v="2319" actId="478"/>
          <ac:spMkLst>
            <pc:docMk/>
            <pc:sldMk cId="802825625" sldId="338"/>
            <ac:spMk id="8" creationId="{B4A82AEC-D5A9-0C4B-FB74-D88EEB83BD7F}"/>
          </ac:spMkLst>
        </pc:spChg>
        <pc:spChg chg="add del mod">
          <ac:chgData name="Samantha Hall" userId="472a51e00da446ae" providerId="LiveId" clId="{43BE3322-BC15-44B2-881F-EB4C5A168791}" dt="2024-03-11T23:11:37.483" v="2366"/>
          <ac:spMkLst>
            <pc:docMk/>
            <pc:sldMk cId="802825625" sldId="338"/>
            <ac:spMk id="9" creationId="{BB8D4F99-B318-29A5-0709-989A4C18E07D}"/>
          </ac:spMkLst>
        </pc:spChg>
        <pc:spChg chg="add del mod">
          <ac:chgData name="Samantha Hall" userId="472a51e00da446ae" providerId="LiveId" clId="{43BE3322-BC15-44B2-881F-EB4C5A168791}" dt="2024-03-11T23:08:24.567" v="2329" actId="478"/>
          <ac:spMkLst>
            <pc:docMk/>
            <pc:sldMk cId="802825625" sldId="338"/>
            <ac:spMk id="10" creationId="{213F0C66-A6D2-71C8-7685-F9A256A17725}"/>
          </ac:spMkLst>
        </pc:spChg>
        <pc:spChg chg="add del mod">
          <ac:chgData name="Samantha Hall" userId="472a51e00da446ae" providerId="LiveId" clId="{43BE3322-BC15-44B2-881F-EB4C5A168791}" dt="2024-03-11T23:08:24.033" v="2328" actId="478"/>
          <ac:spMkLst>
            <pc:docMk/>
            <pc:sldMk cId="802825625" sldId="338"/>
            <ac:spMk id="11" creationId="{07CD04EC-6EA5-E95A-8EF1-60C7AF62609D}"/>
          </ac:spMkLst>
        </pc:spChg>
        <pc:spChg chg="add del mod">
          <ac:chgData name="Samantha Hall" userId="472a51e00da446ae" providerId="LiveId" clId="{43BE3322-BC15-44B2-881F-EB4C5A168791}" dt="2024-03-11T23:09:29.723" v="2345" actId="478"/>
          <ac:spMkLst>
            <pc:docMk/>
            <pc:sldMk cId="802825625" sldId="338"/>
            <ac:spMk id="12" creationId="{1AA8C0F1-5B19-24E3-046B-16AC9038832B}"/>
          </ac:spMkLst>
        </pc:spChg>
        <pc:spChg chg="add del mod">
          <ac:chgData name="Samantha Hall" userId="472a51e00da446ae" providerId="LiveId" clId="{43BE3322-BC15-44B2-881F-EB4C5A168791}" dt="2024-03-11T23:11:37.483" v="2366"/>
          <ac:spMkLst>
            <pc:docMk/>
            <pc:sldMk cId="802825625" sldId="338"/>
            <ac:spMk id="13" creationId="{46B4AC24-DDFC-59F6-E744-BB7A3F052D10}"/>
          </ac:spMkLst>
        </pc:spChg>
        <pc:spChg chg="add del mod">
          <ac:chgData name="Samantha Hall" userId="472a51e00da446ae" providerId="LiveId" clId="{43BE3322-BC15-44B2-881F-EB4C5A168791}" dt="2024-03-11T23:11:37.483" v="2366"/>
          <ac:spMkLst>
            <pc:docMk/>
            <pc:sldMk cId="802825625" sldId="338"/>
            <ac:spMk id="14" creationId="{F2EF15C7-F290-C5C7-B3B5-6A42CA5773BD}"/>
          </ac:spMkLst>
        </pc:spChg>
        <pc:spChg chg="add del mod">
          <ac:chgData name="Samantha Hall" userId="472a51e00da446ae" providerId="LiveId" clId="{43BE3322-BC15-44B2-881F-EB4C5A168791}" dt="2024-03-11T23:09:30.485" v="2346" actId="478"/>
          <ac:spMkLst>
            <pc:docMk/>
            <pc:sldMk cId="802825625" sldId="338"/>
            <ac:spMk id="15" creationId="{4186DB4C-E5B3-435A-67C6-4BDF5DA5915D}"/>
          </ac:spMkLst>
        </pc:spChg>
        <pc:spChg chg="add del mod">
          <ac:chgData name="Samantha Hall" userId="472a51e00da446ae" providerId="LiveId" clId="{43BE3322-BC15-44B2-881F-EB4C5A168791}" dt="2024-03-11T23:11:37.483" v="2366"/>
          <ac:spMkLst>
            <pc:docMk/>
            <pc:sldMk cId="802825625" sldId="338"/>
            <ac:spMk id="16" creationId="{01574E19-99C0-2F4F-741E-106EEC43DA86}"/>
          </ac:spMkLst>
        </pc:spChg>
        <pc:spChg chg="add del mod">
          <ac:chgData name="Samantha Hall" userId="472a51e00da446ae" providerId="LiveId" clId="{43BE3322-BC15-44B2-881F-EB4C5A168791}" dt="2024-03-11T23:11:37.483" v="2366"/>
          <ac:spMkLst>
            <pc:docMk/>
            <pc:sldMk cId="802825625" sldId="338"/>
            <ac:spMk id="17" creationId="{3CB5855C-B2A3-9397-BEC5-383A30E6B297}"/>
          </ac:spMkLst>
        </pc:spChg>
        <pc:spChg chg="add del mod">
          <ac:chgData name="Samantha Hall" userId="472a51e00da446ae" providerId="LiveId" clId="{43BE3322-BC15-44B2-881F-EB4C5A168791}" dt="2024-03-11T23:11:37.483" v="2366"/>
          <ac:spMkLst>
            <pc:docMk/>
            <pc:sldMk cId="802825625" sldId="338"/>
            <ac:spMk id="18" creationId="{32F4B945-A034-3B24-9EC8-AF08DAB1B4CC}"/>
          </ac:spMkLst>
        </pc:spChg>
        <pc:spChg chg="add del mod">
          <ac:chgData name="Samantha Hall" userId="472a51e00da446ae" providerId="LiveId" clId="{43BE3322-BC15-44B2-881F-EB4C5A168791}" dt="2024-03-11T23:11:37.483" v="2366"/>
          <ac:spMkLst>
            <pc:docMk/>
            <pc:sldMk cId="802825625" sldId="338"/>
            <ac:spMk id="19" creationId="{9CCC1AD2-C532-6C85-3F81-A1D9E9F93C9D}"/>
          </ac:spMkLst>
        </pc:spChg>
        <pc:spChg chg="del mod">
          <ac:chgData name="Samantha Hall" userId="472a51e00da446ae" providerId="LiveId" clId="{43BE3322-BC15-44B2-881F-EB4C5A168791}" dt="2024-03-11T23:12:04.020" v="2367"/>
          <ac:spMkLst>
            <pc:docMk/>
            <pc:sldMk cId="802825625" sldId="338"/>
            <ac:spMk id="20" creationId="{8A2B446C-C815-79A3-FF2A-5E574BCC721D}"/>
          </ac:spMkLst>
        </pc:spChg>
        <pc:spChg chg="add del mod">
          <ac:chgData name="Samantha Hall" userId="472a51e00da446ae" providerId="LiveId" clId="{43BE3322-BC15-44B2-881F-EB4C5A168791}" dt="2024-03-11T23:26:38.842" v="2573" actId="478"/>
          <ac:spMkLst>
            <pc:docMk/>
            <pc:sldMk cId="802825625" sldId="338"/>
            <ac:spMk id="22" creationId="{D3E3A220-6FA3-F896-AC0D-BF71F4F6EF75}"/>
          </ac:spMkLst>
        </pc:spChg>
        <pc:spChg chg="add del mod">
          <ac:chgData name="Samantha Hall" userId="472a51e00da446ae" providerId="LiveId" clId="{43BE3322-BC15-44B2-881F-EB4C5A168791}" dt="2024-03-12T00:47:35.368" v="2974" actId="478"/>
          <ac:spMkLst>
            <pc:docMk/>
            <pc:sldMk cId="802825625" sldId="338"/>
            <ac:spMk id="23" creationId="{90621CBC-16DE-3F30-951F-03D8244F5B21}"/>
          </ac:spMkLst>
        </pc:spChg>
        <pc:picChg chg="add del mod">
          <ac:chgData name="Samantha Hall" userId="472a51e00da446ae" providerId="LiveId" clId="{43BE3322-BC15-44B2-881F-EB4C5A168791}" dt="2024-03-11T23:12:04.020" v="2367"/>
          <ac:picMkLst>
            <pc:docMk/>
            <pc:sldMk cId="802825625" sldId="338"/>
            <ac:picMk id="5" creationId="{9A85956A-9D7D-757E-3F67-D41BEEA5F853}"/>
          </ac:picMkLst>
        </pc:picChg>
        <pc:picChg chg="mod">
          <ac:chgData name="Samantha Hall" userId="472a51e00da446ae" providerId="LiveId" clId="{43BE3322-BC15-44B2-881F-EB4C5A168791}" dt="2024-03-12T00:51:27.221" v="2975" actId="1076"/>
          <ac:picMkLst>
            <pc:docMk/>
            <pc:sldMk cId="802825625" sldId="338"/>
            <ac:picMk id="21" creationId="{4ED36DCE-0241-DCD6-986A-2359EF8BB6B8}"/>
          </ac:picMkLst>
        </pc:picChg>
      </pc:sldChg>
      <pc:sldChg chg="new del">
        <pc:chgData name="Samantha Hall" userId="472a51e00da446ae" providerId="LiveId" clId="{43BE3322-BC15-44B2-881F-EB4C5A168791}" dt="2024-03-11T23:00:02.257" v="2295" actId="2696"/>
        <pc:sldMkLst>
          <pc:docMk/>
          <pc:sldMk cId="660740701" sldId="339"/>
        </pc:sldMkLst>
      </pc:sldChg>
      <pc:sldChg chg="new del">
        <pc:chgData name="Samantha Hall" userId="472a51e00da446ae" providerId="LiveId" clId="{43BE3322-BC15-44B2-881F-EB4C5A168791}" dt="2024-03-11T23:03:35.029" v="2306" actId="2696"/>
        <pc:sldMkLst>
          <pc:docMk/>
          <pc:sldMk cId="1423644908" sldId="339"/>
        </pc:sldMkLst>
      </pc:sldChg>
      <pc:sldChg chg="addSp delSp modSp new del mod">
        <pc:chgData name="Samantha Hall" userId="472a51e00da446ae" providerId="LiveId" clId="{43BE3322-BC15-44B2-881F-EB4C5A168791}" dt="2024-03-11T23:28:18.776" v="2581" actId="47"/>
        <pc:sldMkLst>
          <pc:docMk/>
          <pc:sldMk cId="3339593250" sldId="339"/>
        </pc:sldMkLst>
        <pc:spChg chg="del">
          <ac:chgData name="Samantha Hall" userId="472a51e00da446ae" providerId="LiveId" clId="{43BE3322-BC15-44B2-881F-EB4C5A168791}" dt="2024-03-11T23:14:56.214" v="2439" actId="478"/>
          <ac:spMkLst>
            <pc:docMk/>
            <pc:sldMk cId="3339593250" sldId="339"/>
            <ac:spMk id="2" creationId="{438ADE19-2D90-15DC-E758-54CF79E9DE04}"/>
          </ac:spMkLst>
        </pc:spChg>
        <pc:spChg chg="del">
          <ac:chgData name="Samantha Hall" userId="472a51e00da446ae" providerId="LiveId" clId="{43BE3322-BC15-44B2-881F-EB4C5A168791}" dt="2024-03-11T23:14:54.562" v="2438" actId="478"/>
          <ac:spMkLst>
            <pc:docMk/>
            <pc:sldMk cId="3339593250" sldId="339"/>
            <ac:spMk id="3" creationId="{B0BAD930-2A6D-D999-1AF4-18A4F18B23B1}"/>
          </ac:spMkLst>
        </pc:spChg>
        <pc:spChg chg="del">
          <ac:chgData name="Samantha Hall" userId="472a51e00da446ae" providerId="LiveId" clId="{43BE3322-BC15-44B2-881F-EB4C5A168791}" dt="2024-03-11T23:14:57.604" v="2440" actId="478"/>
          <ac:spMkLst>
            <pc:docMk/>
            <pc:sldMk cId="3339593250" sldId="339"/>
            <ac:spMk id="4" creationId="{1F952A3B-4A5A-9F1A-7AB2-4B38A0480695}"/>
          </ac:spMkLst>
        </pc:spChg>
        <pc:spChg chg="add del mod">
          <ac:chgData name="Samantha Hall" userId="472a51e00da446ae" providerId="LiveId" clId="{43BE3322-BC15-44B2-881F-EB4C5A168791}" dt="2024-03-11T23:16:33.129" v="2452" actId="478"/>
          <ac:spMkLst>
            <pc:docMk/>
            <pc:sldMk cId="3339593250" sldId="339"/>
            <ac:spMk id="5" creationId="{B1E6CCE4-1741-5C37-2C73-66A3833A1213}"/>
          </ac:spMkLst>
        </pc:spChg>
        <pc:spChg chg="add del mod">
          <ac:chgData name="Samantha Hall" userId="472a51e00da446ae" providerId="LiveId" clId="{43BE3322-BC15-44B2-881F-EB4C5A168791}" dt="2024-03-11T23:17:02.767" v="2463" actId="478"/>
          <ac:spMkLst>
            <pc:docMk/>
            <pc:sldMk cId="3339593250" sldId="339"/>
            <ac:spMk id="6" creationId="{C4F7FC41-5E69-DECC-7F10-90FE9D806051}"/>
          </ac:spMkLst>
        </pc:spChg>
        <pc:spChg chg="add del mod">
          <ac:chgData name="Samantha Hall" userId="472a51e00da446ae" providerId="LiveId" clId="{43BE3322-BC15-44B2-881F-EB4C5A168791}" dt="2024-03-11T23:16:32.475" v="2451" actId="478"/>
          <ac:spMkLst>
            <pc:docMk/>
            <pc:sldMk cId="3339593250" sldId="339"/>
            <ac:spMk id="7" creationId="{4FCA9195-8465-ED5B-6013-8BA25DFF2966}"/>
          </ac:spMkLst>
        </pc:spChg>
        <pc:spChg chg="add del mod">
          <ac:chgData name="Samantha Hall" userId="472a51e00da446ae" providerId="LiveId" clId="{43BE3322-BC15-44B2-881F-EB4C5A168791}" dt="2024-03-11T23:17:03.844" v="2465" actId="478"/>
          <ac:spMkLst>
            <pc:docMk/>
            <pc:sldMk cId="3339593250" sldId="339"/>
            <ac:spMk id="8" creationId="{0EF82323-0421-F9C1-9EF4-08AC4DA2F3D6}"/>
          </ac:spMkLst>
        </pc:spChg>
        <pc:spChg chg="add del mod">
          <ac:chgData name="Samantha Hall" userId="472a51e00da446ae" providerId="LiveId" clId="{43BE3322-BC15-44B2-881F-EB4C5A168791}" dt="2024-03-11T23:17:03.246" v="2464" actId="478"/>
          <ac:spMkLst>
            <pc:docMk/>
            <pc:sldMk cId="3339593250" sldId="339"/>
            <ac:spMk id="9" creationId="{00DE976F-51B1-B24B-6D3A-18D543B2BC4B}"/>
          </ac:spMkLst>
        </pc:spChg>
        <pc:spChg chg="add del mod">
          <ac:chgData name="Samantha Hall" userId="472a51e00da446ae" providerId="LiveId" clId="{43BE3322-BC15-44B2-881F-EB4C5A168791}" dt="2024-03-11T23:17:02.138" v="2462" actId="478"/>
          <ac:spMkLst>
            <pc:docMk/>
            <pc:sldMk cId="3339593250" sldId="339"/>
            <ac:spMk id="10" creationId="{D2D67F50-3CE4-0978-39D6-D615E74C8E19}"/>
          </ac:spMkLst>
        </pc:spChg>
        <pc:spChg chg="add del mod">
          <ac:chgData name="Samantha Hall" userId="472a51e00da446ae" providerId="LiveId" clId="{43BE3322-BC15-44B2-881F-EB4C5A168791}" dt="2024-03-11T23:17:02.138" v="2462" actId="478"/>
          <ac:spMkLst>
            <pc:docMk/>
            <pc:sldMk cId="3339593250" sldId="339"/>
            <ac:spMk id="11" creationId="{67A1FD9C-445B-E207-8651-A246F13F74F3}"/>
          </ac:spMkLst>
        </pc:spChg>
        <pc:spChg chg="add del mod">
          <ac:chgData name="Samantha Hall" userId="472a51e00da446ae" providerId="LiveId" clId="{43BE3322-BC15-44B2-881F-EB4C5A168791}" dt="2024-03-11T23:17:02.138" v="2462" actId="478"/>
          <ac:spMkLst>
            <pc:docMk/>
            <pc:sldMk cId="3339593250" sldId="339"/>
            <ac:spMk id="12" creationId="{43F92B1C-5DF0-19CF-7418-B54D139FA440}"/>
          </ac:spMkLst>
        </pc:spChg>
        <pc:spChg chg="add del mod">
          <ac:chgData name="Samantha Hall" userId="472a51e00da446ae" providerId="LiveId" clId="{43BE3322-BC15-44B2-881F-EB4C5A168791}" dt="2024-03-11T23:21:31.731" v="2534"/>
          <ac:spMkLst>
            <pc:docMk/>
            <pc:sldMk cId="3339593250" sldId="339"/>
            <ac:spMk id="13" creationId="{51AB8F25-97CD-5438-60C1-A4772FFE2E90}"/>
          </ac:spMkLst>
        </pc:spChg>
        <pc:spChg chg="add del mod">
          <ac:chgData name="Samantha Hall" userId="472a51e00da446ae" providerId="LiveId" clId="{43BE3322-BC15-44B2-881F-EB4C5A168791}" dt="2024-03-11T23:21:31.731" v="2534"/>
          <ac:spMkLst>
            <pc:docMk/>
            <pc:sldMk cId="3339593250" sldId="339"/>
            <ac:spMk id="14" creationId="{6A8174C1-9B6E-828F-D40F-62AC57B7A84D}"/>
          </ac:spMkLst>
        </pc:spChg>
        <pc:spChg chg="add del mod">
          <ac:chgData name="Samantha Hall" userId="472a51e00da446ae" providerId="LiveId" clId="{43BE3322-BC15-44B2-881F-EB4C5A168791}" dt="2024-03-11T23:21:31.731" v="2534"/>
          <ac:spMkLst>
            <pc:docMk/>
            <pc:sldMk cId="3339593250" sldId="339"/>
            <ac:spMk id="15" creationId="{9A3AF9AD-9C13-D854-CFC1-85F306ACE372}"/>
          </ac:spMkLst>
        </pc:spChg>
        <pc:spChg chg="add del mod">
          <ac:chgData name="Samantha Hall" userId="472a51e00da446ae" providerId="LiveId" clId="{43BE3322-BC15-44B2-881F-EB4C5A168791}" dt="2024-03-11T23:19:51.079" v="2508" actId="478"/>
          <ac:spMkLst>
            <pc:docMk/>
            <pc:sldMk cId="3339593250" sldId="339"/>
            <ac:spMk id="16" creationId="{E721174B-6E12-B822-6437-BEA7FFF529B2}"/>
          </ac:spMkLst>
        </pc:spChg>
        <pc:spChg chg="add del mod">
          <ac:chgData name="Samantha Hall" userId="472a51e00da446ae" providerId="LiveId" clId="{43BE3322-BC15-44B2-881F-EB4C5A168791}" dt="2024-03-11T23:19:51.507" v="2509" actId="478"/>
          <ac:spMkLst>
            <pc:docMk/>
            <pc:sldMk cId="3339593250" sldId="339"/>
            <ac:spMk id="17" creationId="{9CF69427-84F8-DAA7-9DC9-5C717C4FE37A}"/>
          </ac:spMkLst>
        </pc:spChg>
        <pc:spChg chg="add del mod">
          <ac:chgData name="Samantha Hall" userId="472a51e00da446ae" providerId="LiveId" clId="{43BE3322-BC15-44B2-881F-EB4C5A168791}" dt="2024-03-11T23:19:51.904" v="2510" actId="478"/>
          <ac:spMkLst>
            <pc:docMk/>
            <pc:sldMk cId="3339593250" sldId="339"/>
            <ac:spMk id="18" creationId="{CC672505-FD65-819C-0CFB-373B0B34AC78}"/>
          </ac:spMkLst>
        </pc:spChg>
        <pc:spChg chg="add del mod">
          <ac:chgData name="Samantha Hall" userId="472a51e00da446ae" providerId="LiveId" clId="{43BE3322-BC15-44B2-881F-EB4C5A168791}" dt="2024-03-11T23:18:33.555" v="2488" actId="1076"/>
          <ac:spMkLst>
            <pc:docMk/>
            <pc:sldMk cId="3339593250" sldId="339"/>
            <ac:spMk id="19" creationId="{66A132B7-ED40-8A97-AA46-A77EB8F7275F}"/>
          </ac:spMkLst>
        </pc:spChg>
        <pc:spChg chg="add del mod">
          <ac:chgData name="Samantha Hall" userId="472a51e00da446ae" providerId="LiveId" clId="{43BE3322-BC15-44B2-881F-EB4C5A168791}" dt="2024-03-11T23:18:33.555" v="2488" actId="1076"/>
          <ac:spMkLst>
            <pc:docMk/>
            <pc:sldMk cId="3339593250" sldId="339"/>
            <ac:spMk id="20" creationId="{E0FB126F-3FD0-5D4C-1AEB-F68FE7053FF7}"/>
          </ac:spMkLst>
        </pc:spChg>
        <pc:spChg chg="add del mod">
          <ac:chgData name="Samantha Hall" userId="472a51e00da446ae" providerId="LiveId" clId="{43BE3322-BC15-44B2-881F-EB4C5A168791}" dt="2024-03-11T23:18:33.555" v="2488" actId="1076"/>
          <ac:spMkLst>
            <pc:docMk/>
            <pc:sldMk cId="3339593250" sldId="339"/>
            <ac:spMk id="21" creationId="{728C5022-805A-96CF-C451-3363CF4B2074}"/>
          </ac:spMkLst>
        </pc:spChg>
        <pc:spChg chg="add del mod">
          <ac:chgData name="Samantha Hall" userId="472a51e00da446ae" providerId="LiveId" clId="{43BE3322-BC15-44B2-881F-EB4C5A168791}" dt="2024-03-11T23:18:32.730" v="2487" actId="1076"/>
          <ac:spMkLst>
            <pc:docMk/>
            <pc:sldMk cId="3339593250" sldId="339"/>
            <ac:spMk id="22" creationId="{5EA303AC-2123-2DA3-2D3C-4B4C93952595}"/>
          </ac:spMkLst>
        </pc:spChg>
        <pc:spChg chg="add del mod">
          <ac:chgData name="Samantha Hall" userId="472a51e00da446ae" providerId="LiveId" clId="{43BE3322-BC15-44B2-881F-EB4C5A168791}" dt="2024-03-11T23:18:32.730" v="2487" actId="1076"/>
          <ac:spMkLst>
            <pc:docMk/>
            <pc:sldMk cId="3339593250" sldId="339"/>
            <ac:spMk id="23" creationId="{3482F0C8-7A45-F080-7601-E6DB0FF13C01}"/>
          </ac:spMkLst>
        </pc:spChg>
        <pc:spChg chg="add del mod">
          <ac:chgData name="Samantha Hall" userId="472a51e00da446ae" providerId="LiveId" clId="{43BE3322-BC15-44B2-881F-EB4C5A168791}" dt="2024-03-11T23:18:32.730" v="2487" actId="1076"/>
          <ac:spMkLst>
            <pc:docMk/>
            <pc:sldMk cId="3339593250" sldId="339"/>
            <ac:spMk id="24" creationId="{076FBBCF-E727-2F1D-6657-CD27720C6CC9}"/>
          </ac:spMkLst>
        </pc:spChg>
        <pc:spChg chg="add del mod">
          <ac:chgData name="Samantha Hall" userId="472a51e00da446ae" providerId="LiveId" clId="{43BE3322-BC15-44B2-881F-EB4C5A168791}" dt="2024-03-11T23:18:31.659" v="2486" actId="1076"/>
          <ac:spMkLst>
            <pc:docMk/>
            <pc:sldMk cId="3339593250" sldId="339"/>
            <ac:spMk id="25" creationId="{D47017BE-571F-B59A-A8F0-CF563B00946D}"/>
          </ac:spMkLst>
        </pc:spChg>
        <pc:spChg chg="add del mod">
          <ac:chgData name="Samantha Hall" userId="472a51e00da446ae" providerId="LiveId" clId="{43BE3322-BC15-44B2-881F-EB4C5A168791}" dt="2024-03-11T23:18:31.659" v="2486" actId="1076"/>
          <ac:spMkLst>
            <pc:docMk/>
            <pc:sldMk cId="3339593250" sldId="339"/>
            <ac:spMk id="26" creationId="{BAED8D21-62BB-8AD7-46A7-7878AA8BB6D8}"/>
          </ac:spMkLst>
        </pc:spChg>
        <pc:spChg chg="add del mod">
          <ac:chgData name="Samantha Hall" userId="472a51e00da446ae" providerId="LiveId" clId="{43BE3322-BC15-44B2-881F-EB4C5A168791}" dt="2024-03-11T23:18:31.659" v="2486" actId="1076"/>
          <ac:spMkLst>
            <pc:docMk/>
            <pc:sldMk cId="3339593250" sldId="339"/>
            <ac:spMk id="27" creationId="{4C59DF68-A6E7-486B-3643-124EBE37081E}"/>
          </ac:spMkLst>
        </pc:spChg>
        <pc:spChg chg="mod">
          <ac:chgData name="Samantha Hall" userId="472a51e00da446ae" providerId="LiveId" clId="{43BE3322-BC15-44B2-881F-EB4C5A168791}" dt="2024-03-11T23:18:30.746" v="2484"/>
          <ac:spMkLst>
            <pc:docMk/>
            <pc:sldMk cId="3339593250" sldId="339"/>
            <ac:spMk id="28" creationId="{F26E71E6-4525-434D-D497-1C203E15B7A4}"/>
          </ac:spMkLst>
        </pc:spChg>
        <pc:spChg chg="add del mod">
          <ac:chgData name="Samantha Hall" userId="472a51e00da446ae" providerId="LiveId" clId="{43BE3322-BC15-44B2-881F-EB4C5A168791}" dt="2024-03-11T23:19:53.052" v="2513" actId="478"/>
          <ac:spMkLst>
            <pc:docMk/>
            <pc:sldMk cId="3339593250" sldId="339"/>
            <ac:spMk id="29" creationId="{88FCDA34-51D0-91EC-F420-8027AEE0F3B7}"/>
          </ac:spMkLst>
        </pc:spChg>
        <pc:spChg chg="add del mod">
          <ac:chgData name="Samantha Hall" userId="472a51e00da446ae" providerId="LiveId" clId="{43BE3322-BC15-44B2-881F-EB4C5A168791}" dt="2024-03-11T23:19:52.673" v="2512" actId="478"/>
          <ac:spMkLst>
            <pc:docMk/>
            <pc:sldMk cId="3339593250" sldId="339"/>
            <ac:spMk id="30" creationId="{C9B0DE86-2799-1DD9-163B-689E0E2A9534}"/>
          </ac:spMkLst>
        </pc:spChg>
        <pc:spChg chg="add del mod">
          <ac:chgData name="Samantha Hall" userId="472a51e00da446ae" providerId="LiveId" clId="{43BE3322-BC15-44B2-881F-EB4C5A168791}" dt="2024-03-11T23:19:52.298" v="2511" actId="478"/>
          <ac:spMkLst>
            <pc:docMk/>
            <pc:sldMk cId="3339593250" sldId="339"/>
            <ac:spMk id="31" creationId="{FFB8B0F8-2BB2-A67F-E80F-759B42D762A0}"/>
          </ac:spMkLst>
        </pc:spChg>
        <pc:spChg chg="add del mod">
          <ac:chgData name="Samantha Hall" userId="472a51e00da446ae" providerId="LiveId" clId="{43BE3322-BC15-44B2-881F-EB4C5A168791}" dt="2024-03-11T23:19:53.423" v="2514" actId="478"/>
          <ac:spMkLst>
            <pc:docMk/>
            <pc:sldMk cId="3339593250" sldId="339"/>
            <ac:spMk id="32" creationId="{95DD2CB7-0825-BDA5-E6A8-8321F2C459DF}"/>
          </ac:spMkLst>
        </pc:spChg>
        <pc:spChg chg="add del mod">
          <ac:chgData name="Samantha Hall" userId="472a51e00da446ae" providerId="LiveId" clId="{43BE3322-BC15-44B2-881F-EB4C5A168791}" dt="2024-03-11T23:19:53.829" v="2515" actId="478"/>
          <ac:spMkLst>
            <pc:docMk/>
            <pc:sldMk cId="3339593250" sldId="339"/>
            <ac:spMk id="33" creationId="{96DE123A-CD91-6F0D-E704-92AEC95AA43D}"/>
          </ac:spMkLst>
        </pc:spChg>
        <pc:spChg chg="add del mod">
          <ac:chgData name="Samantha Hall" userId="472a51e00da446ae" providerId="LiveId" clId="{43BE3322-BC15-44B2-881F-EB4C5A168791}" dt="2024-03-11T23:19:54.205" v="2516" actId="478"/>
          <ac:spMkLst>
            <pc:docMk/>
            <pc:sldMk cId="3339593250" sldId="339"/>
            <ac:spMk id="34" creationId="{1EADD261-BC1B-A479-CBE4-5E504F682F53}"/>
          </ac:spMkLst>
        </pc:spChg>
        <pc:spChg chg="add mod">
          <ac:chgData name="Samantha Hall" userId="472a51e00da446ae" providerId="LiveId" clId="{43BE3322-BC15-44B2-881F-EB4C5A168791}" dt="2024-03-11T23:18:54.717" v="2493"/>
          <ac:spMkLst>
            <pc:docMk/>
            <pc:sldMk cId="3339593250" sldId="339"/>
            <ac:spMk id="35" creationId="{4204E665-CB0D-8737-93B9-77F93F938FCF}"/>
          </ac:spMkLst>
        </pc:spChg>
        <pc:spChg chg="add mod">
          <ac:chgData name="Samantha Hall" userId="472a51e00da446ae" providerId="LiveId" clId="{43BE3322-BC15-44B2-881F-EB4C5A168791}" dt="2024-03-11T23:18:54.717" v="2493"/>
          <ac:spMkLst>
            <pc:docMk/>
            <pc:sldMk cId="3339593250" sldId="339"/>
            <ac:spMk id="36" creationId="{AC8EE7EE-7781-061E-72BC-CA0F795F1802}"/>
          </ac:spMkLst>
        </pc:spChg>
        <pc:spChg chg="add mod">
          <ac:chgData name="Samantha Hall" userId="472a51e00da446ae" providerId="LiveId" clId="{43BE3322-BC15-44B2-881F-EB4C5A168791}" dt="2024-03-11T23:18:54.717" v="2493"/>
          <ac:spMkLst>
            <pc:docMk/>
            <pc:sldMk cId="3339593250" sldId="339"/>
            <ac:spMk id="37" creationId="{DDB1AE46-C14E-AAC5-C5D2-BA01A422C0F4}"/>
          </ac:spMkLst>
        </pc:spChg>
        <pc:spChg chg="add mod">
          <ac:chgData name="Samantha Hall" userId="472a51e00da446ae" providerId="LiveId" clId="{43BE3322-BC15-44B2-881F-EB4C5A168791}" dt="2024-03-11T23:18:54.717" v="2493"/>
          <ac:spMkLst>
            <pc:docMk/>
            <pc:sldMk cId="3339593250" sldId="339"/>
            <ac:spMk id="38" creationId="{A30F851B-6FDA-A13C-1FE9-1D279C1B784C}"/>
          </ac:spMkLst>
        </pc:spChg>
        <pc:spChg chg="add mod">
          <ac:chgData name="Samantha Hall" userId="472a51e00da446ae" providerId="LiveId" clId="{43BE3322-BC15-44B2-881F-EB4C5A168791}" dt="2024-03-11T23:18:54.717" v="2493"/>
          <ac:spMkLst>
            <pc:docMk/>
            <pc:sldMk cId="3339593250" sldId="339"/>
            <ac:spMk id="39" creationId="{8EBD823F-AC2C-29DF-3551-F959FD5BB3E8}"/>
          </ac:spMkLst>
        </pc:spChg>
        <pc:spChg chg="add mod">
          <ac:chgData name="Samantha Hall" userId="472a51e00da446ae" providerId="LiveId" clId="{43BE3322-BC15-44B2-881F-EB4C5A168791}" dt="2024-03-11T23:18:54.717" v="2493"/>
          <ac:spMkLst>
            <pc:docMk/>
            <pc:sldMk cId="3339593250" sldId="339"/>
            <ac:spMk id="40" creationId="{6FB77077-CFF8-DF0A-9B84-1E482BC9E7D4}"/>
          </ac:spMkLst>
        </pc:spChg>
        <pc:spChg chg="add del mod">
          <ac:chgData name="Samantha Hall" userId="472a51e00da446ae" providerId="LiveId" clId="{43BE3322-BC15-44B2-881F-EB4C5A168791}" dt="2024-03-11T23:19:50.308" v="2507" actId="478"/>
          <ac:spMkLst>
            <pc:docMk/>
            <pc:sldMk cId="3339593250" sldId="339"/>
            <ac:spMk id="41" creationId="{8C2FB8F4-7DBC-C0E7-F749-D96743EC9AF9}"/>
          </ac:spMkLst>
        </pc:spChg>
        <pc:spChg chg="add del mod">
          <ac:chgData name="Samantha Hall" userId="472a51e00da446ae" providerId="LiveId" clId="{43BE3322-BC15-44B2-881F-EB4C5A168791}" dt="2024-03-11T23:19:19.403" v="2499" actId="478"/>
          <ac:spMkLst>
            <pc:docMk/>
            <pc:sldMk cId="3339593250" sldId="339"/>
            <ac:spMk id="42" creationId="{5622D308-521A-BB73-7579-468DEA8FCE1E}"/>
          </ac:spMkLst>
        </pc:spChg>
        <pc:spChg chg="add del mod">
          <ac:chgData name="Samantha Hall" userId="472a51e00da446ae" providerId="LiveId" clId="{43BE3322-BC15-44B2-881F-EB4C5A168791}" dt="2024-03-11T23:19:18.772" v="2498" actId="478"/>
          <ac:spMkLst>
            <pc:docMk/>
            <pc:sldMk cId="3339593250" sldId="339"/>
            <ac:spMk id="43" creationId="{9A2D1063-BD38-284D-A8E9-8700F8BC608C}"/>
          </ac:spMkLst>
        </pc:spChg>
        <pc:spChg chg="add del mod">
          <ac:chgData name="Samantha Hall" userId="472a51e00da446ae" providerId="LiveId" clId="{43BE3322-BC15-44B2-881F-EB4C5A168791}" dt="2024-03-11T23:19:45.748" v="2504" actId="478"/>
          <ac:spMkLst>
            <pc:docMk/>
            <pc:sldMk cId="3339593250" sldId="339"/>
            <ac:spMk id="44" creationId="{BD32B063-8181-000F-9C7D-6851067264D7}"/>
          </ac:spMkLst>
        </pc:spChg>
        <pc:spChg chg="add del mod">
          <ac:chgData name="Samantha Hall" userId="472a51e00da446ae" providerId="LiveId" clId="{43BE3322-BC15-44B2-881F-EB4C5A168791}" dt="2024-03-11T23:19:46.277" v="2505" actId="478"/>
          <ac:spMkLst>
            <pc:docMk/>
            <pc:sldMk cId="3339593250" sldId="339"/>
            <ac:spMk id="45" creationId="{5644DD28-24F6-142E-826C-EE595E602AFC}"/>
          </ac:spMkLst>
        </pc:spChg>
        <pc:spChg chg="add del mod">
          <ac:chgData name="Samantha Hall" userId="472a51e00da446ae" providerId="LiveId" clId="{43BE3322-BC15-44B2-881F-EB4C5A168791}" dt="2024-03-11T23:19:46.710" v="2506" actId="478"/>
          <ac:spMkLst>
            <pc:docMk/>
            <pc:sldMk cId="3339593250" sldId="339"/>
            <ac:spMk id="46" creationId="{F0FD1229-0BC8-57C9-A9A6-D63D3C13665F}"/>
          </ac:spMkLst>
        </pc:spChg>
        <pc:spChg chg="mod">
          <ac:chgData name="Samantha Hall" userId="472a51e00da446ae" providerId="LiveId" clId="{43BE3322-BC15-44B2-881F-EB4C5A168791}" dt="2024-03-11T23:19:40.540" v="2502"/>
          <ac:spMkLst>
            <pc:docMk/>
            <pc:sldMk cId="3339593250" sldId="339"/>
            <ac:spMk id="47" creationId="{22B84B8B-4176-4FC3-546A-8DB6C17FC4D2}"/>
          </ac:spMkLst>
        </pc:spChg>
        <pc:spChg chg="add del mod">
          <ac:chgData name="Samantha Hall" userId="472a51e00da446ae" providerId="LiveId" clId="{43BE3322-BC15-44B2-881F-EB4C5A168791}" dt="2024-03-11T23:20:21.762" v="2522" actId="478"/>
          <ac:spMkLst>
            <pc:docMk/>
            <pc:sldMk cId="3339593250" sldId="339"/>
            <ac:spMk id="48" creationId="{30FF1DE5-5875-F92F-EB13-27883793545D}"/>
          </ac:spMkLst>
        </pc:spChg>
        <pc:spChg chg="add del mod">
          <ac:chgData name="Samantha Hall" userId="472a51e00da446ae" providerId="LiveId" clId="{43BE3322-BC15-44B2-881F-EB4C5A168791}" dt="2024-03-11T23:20:21.762" v="2522" actId="478"/>
          <ac:spMkLst>
            <pc:docMk/>
            <pc:sldMk cId="3339593250" sldId="339"/>
            <ac:spMk id="49" creationId="{E5D62C5D-0ADE-B5AB-E4E0-DF54D742BC4F}"/>
          </ac:spMkLst>
        </pc:spChg>
        <pc:spChg chg="add del mod">
          <ac:chgData name="Samantha Hall" userId="472a51e00da446ae" providerId="LiveId" clId="{43BE3322-BC15-44B2-881F-EB4C5A168791}" dt="2024-03-11T23:20:21.762" v="2522" actId="478"/>
          <ac:spMkLst>
            <pc:docMk/>
            <pc:sldMk cId="3339593250" sldId="339"/>
            <ac:spMk id="50" creationId="{C3C323C4-EAD3-781C-3212-C79947E47B85}"/>
          </ac:spMkLst>
        </pc:spChg>
        <pc:spChg chg="add del mod">
          <ac:chgData name="Samantha Hall" userId="472a51e00da446ae" providerId="LiveId" clId="{43BE3322-BC15-44B2-881F-EB4C5A168791}" dt="2024-03-11T23:21:31.731" v="2534"/>
          <ac:spMkLst>
            <pc:docMk/>
            <pc:sldMk cId="3339593250" sldId="339"/>
            <ac:spMk id="51" creationId="{3B7F7262-834E-6765-6BF5-48D457B5379A}"/>
          </ac:spMkLst>
        </pc:spChg>
        <pc:spChg chg="add del mod">
          <ac:chgData name="Samantha Hall" userId="472a51e00da446ae" providerId="LiveId" clId="{43BE3322-BC15-44B2-881F-EB4C5A168791}" dt="2024-03-11T23:21:31.731" v="2534"/>
          <ac:spMkLst>
            <pc:docMk/>
            <pc:sldMk cId="3339593250" sldId="339"/>
            <ac:spMk id="52" creationId="{689D1B8A-155E-667D-319A-05A8006451B6}"/>
          </ac:spMkLst>
        </pc:spChg>
        <pc:spChg chg="add del mod">
          <ac:chgData name="Samantha Hall" userId="472a51e00da446ae" providerId="LiveId" clId="{43BE3322-BC15-44B2-881F-EB4C5A168791}" dt="2024-03-11T23:21:31.731" v="2534"/>
          <ac:spMkLst>
            <pc:docMk/>
            <pc:sldMk cId="3339593250" sldId="339"/>
            <ac:spMk id="53" creationId="{BCDC49B9-75A7-07D6-D0BF-436C4E14C76B}"/>
          </ac:spMkLst>
        </pc:spChg>
        <pc:spChg chg="add del mod">
          <ac:chgData name="Samantha Hall" userId="472a51e00da446ae" providerId="LiveId" clId="{43BE3322-BC15-44B2-881F-EB4C5A168791}" dt="2024-03-11T23:21:31.731" v="2534"/>
          <ac:spMkLst>
            <pc:docMk/>
            <pc:sldMk cId="3339593250" sldId="339"/>
            <ac:spMk id="54" creationId="{5F778313-F5CD-3D29-296A-95DE97F1849C}"/>
          </ac:spMkLst>
        </pc:spChg>
        <pc:spChg chg="add del mod">
          <ac:chgData name="Samantha Hall" userId="472a51e00da446ae" providerId="LiveId" clId="{43BE3322-BC15-44B2-881F-EB4C5A168791}" dt="2024-03-11T23:21:31.731" v="2534"/>
          <ac:spMkLst>
            <pc:docMk/>
            <pc:sldMk cId="3339593250" sldId="339"/>
            <ac:spMk id="55" creationId="{A7BDAAE5-6DB9-614D-1EB7-E797007F566B}"/>
          </ac:spMkLst>
        </pc:spChg>
        <pc:spChg chg="add del mod">
          <ac:chgData name="Samantha Hall" userId="472a51e00da446ae" providerId="LiveId" clId="{43BE3322-BC15-44B2-881F-EB4C5A168791}" dt="2024-03-11T23:21:31.731" v="2534"/>
          <ac:spMkLst>
            <pc:docMk/>
            <pc:sldMk cId="3339593250" sldId="339"/>
            <ac:spMk id="56" creationId="{8FE9CF86-4F55-5708-8A85-58BEDB52149E}"/>
          </ac:spMkLst>
        </pc:spChg>
        <pc:spChg chg="add del mod">
          <ac:chgData name="Samantha Hall" userId="472a51e00da446ae" providerId="LiveId" clId="{43BE3322-BC15-44B2-881F-EB4C5A168791}" dt="2024-03-11T23:21:31.731" v="2534"/>
          <ac:spMkLst>
            <pc:docMk/>
            <pc:sldMk cId="3339593250" sldId="339"/>
            <ac:spMk id="57" creationId="{616442D2-4BD9-FF8A-C586-6689E6B4EAD0}"/>
          </ac:spMkLst>
        </pc:spChg>
        <pc:spChg chg="add del mod">
          <ac:chgData name="Samantha Hall" userId="472a51e00da446ae" providerId="LiveId" clId="{43BE3322-BC15-44B2-881F-EB4C5A168791}" dt="2024-03-11T23:21:31.731" v="2534"/>
          <ac:spMkLst>
            <pc:docMk/>
            <pc:sldMk cId="3339593250" sldId="339"/>
            <ac:spMk id="58" creationId="{89B17686-1C88-87A1-1823-C89EDDF54357}"/>
          </ac:spMkLst>
        </pc:spChg>
        <pc:spChg chg="add del mod">
          <ac:chgData name="Samantha Hall" userId="472a51e00da446ae" providerId="LiveId" clId="{43BE3322-BC15-44B2-881F-EB4C5A168791}" dt="2024-03-11T23:21:31.731" v="2534"/>
          <ac:spMkLst>
            <pc:docMk/>
            <pc:sldMk cId="3339593250" sldId="339"/>
            <ac:spMk id="59" creationId="{0B404F93-3E63-AA6B-2290-E4E8D6274A5D}"/>
          </ac:spMkLst>
        </pc:spChg>
        <pc:spChg chg="add del mod">
          <ac:chgData name="Samantha Hall" userId="472a51e00da446ae" providerId="LiveId" clId="{43BE3322-BC15-44B2-881F-EB4C5A168791}" dt="2024-03-11T23:21:31.731" v="2534"/>
          <ac:spMkLst>
            <pc:docMk/>
            <pc:sldMk cId="3339593250" sldId="339"/>
            <ac:spMk id="60" creationId="{14A8EFF7-39C8-9A78-C229-763640200D4A}"/>
          </ac:spMkLst>
        </pc:spChg>
        <pc:spChg chg="add del mod">
          <ac:chgData name="Samantha Hall" userId="472a51e00da446ae" providerId="LiveId" clId="{43BE3322-BC15-44B2-881F-EB4C5A168791}" dt="2024-03-11T23:21:31.731" v="2534"/>
          <ac:spMkLst>
            <pc:docMk/>
            <pc:sldMk cId="3339593250" sldId="339"/>
            <ac:spMk id="61" creationId="{B50EFD6F-4946-C3EA-FD0D-BDD09ED53D58}"/>
          </ac:spMkLst>
        </pc:spChg>
        <pc:spChg chg="add del mod">
          <ac:chgData name="Samantha Hall" userId="472a51e00da446ae" providerId="LiveId" clId="{43BE3322-BC15-44B2-881F-EB4C5A168791}" dt="2024-03-11T23:21:31.731" v="2534"/>
          <ac:spMkLst>
            <pc:docMk/>
            <pc:sldMk cId="3339593250" sldId="339"/>
            <ac:spMk id="62" creationId="{A985BA45-22E5-6BC2-F075-73AAD8FEFD77}"/>
          </ac:spMkLst>
        </pc:spChg>
        <pc:spChg chg="mod">
          <ac:chgData name="Samantha Hall" userId="472a51e00da446ae" providerId="LiveId" clId="{43BE3322-BC15-44B2-881F-EB4C5A168791}" dt="2024-03-11T23:27:42.324" v="2574" actId="1076"/>
          <ac:spMkLst>
            <pc:docMk/>
            <pc:sldMk cId="3339593250" sldId="339"/>
            <ac:spMk id="63" creationId="{BAF22E0E-3657-AC19-83A5-CD2F40B3E584}"/>
          </ac:spMkLst>
        </pc:spChg>
        <pc:spChg chg="add del mod">
          <ac:chgData name="Samantha Hall" userId="472a51e00da446ae" providerId="LiveId" clId="{43BE3322-BC15-44B2-881F-EB4C5A168791}" dt="2024-03-11T23:26:34.743" v="2572" actId="478"/>
          <ac:spMkLst>
            <pc:docMk/>
            <pc:sldMk cId="3339593250" sldId="339"/>
            <ac:spMk id="64" creationId="{C8E819FC-A3F3-40C6-54D9-4050630799F0}"/>
          </ac:spMkLst>
        </pc:spChg>
      </pc:sldChg>
      <pc:sldChg chg="addSp delSp modSp new del mod setBg">
        <pc:chgData name="Samantha Hall" userId="472a51e00da446ae" providerId="LiveId" clId="{43BE3322-BC15-44B2-881F-EB4C5A168791}" dt="2024-03-11T23:13:53.396" v="2384" actId="47"/>
        <pc:sldMkLst>
          <pc:docMk/>
          <pc:sldMk cId="3600341259" sldId="339"/>
        </pc:sldMkLst>
        <pc:spChg chg="del">
          <ac:chgData name="Samantha Hall" userId="472a51e00da446ae" providerId="LiveId" clId="{43BE3322-BC15-44B2-881F-EB4C5A168791}" dt="2024-03-11T23:12:35.272" v="2371" actId="478"/>
          <ac:spMkLst>
            <pc:docMk/>
            <pc:sldMk cId="3600341259" sldId="339"/>
            <ac:spMk id="2" creationId="{1C43060C-1F4C-61C0-B501-1FEDED0ADD24}"/>
          </ac:spMkLst>
        </pc:spChg>
        <pc:spChg chg="del">
          <ac:chgData name="Samantha Hall" userId="472a51e00da446ae" providerId="LiveId" clId="{43BE3322-BC15-44B2-881F-EB4C5A168791}" dt="2024-03-11T23:12:33.059" v="2370" actId="478"/>
          <ac:spMkLst>
            <pc:docMk/>
            <pc:sldMk cId="3600341259" sldId="339"/>
            <ac:spMk id="3" creationId="{0CF83081-0A0D-F28C-CE76-BA159265392A}"/>
          </ac:spMkLst>
        </pc:spChg>
        <pc:spChg chg="del">
          <ac:chgData name="Samantha Hall" userId="472a51e00da446ae" providerId="LiveId" clId="{43BE3322-BC15-44B2-881F-EB4C5A168791}" dt="2024-03-11T23:12:37.233" v="2372" actId="478"/>
          <ac:spMkLst>
            <pc:docMk/>
            <pc:sldMk cId="3600341259" sldId="339"/>
            <ac:spMk id="4" creationId="{D9055452-1566-D3DC-05C7-BCE345DA2031}"/>
          </ac:spMkLst>
        </pc:spChg>
        <pc:picChg chg="add mod">
          <ac:chgData name="Samantha Hall" userId="472a51e00da446ae" providerId="LiveId" clId="{43BE3322-BC15-44B2-881F-EB4C5A168791}" dt="2024-03-11T23:13:01.098" v="2377" actId="1076"/>
          <ac:picMkLst>
            <pc:docMk/>
            <pc:sldMk cId="3600341259" sldId="339"/>
            <ac:picMk id="5" creationId="{0EC53C81-463A-AD76-F8E2-CA4D79F33A07}"/>
          </ac:picMkLst>
        </pc:picChg>
      </pc:sldChg>
      <pc:sldChg chg="new del">
        <pc:chgData name="Samantha Hall" userId="472a51e00da446ae" providerId="LiveId" clId="{43BE3322-BC15-44B2-881F-EB4C5A168791}" dt="2024-03-11T23:14:48.513" v="2436" actId="47"/>
        <pc:sldMkLst>
          <pc:docMk/>
          <pc:sldMk cId="4181175895" sldId="339"/>
        </pc:sldMkLst>
      </pc:sldChg>
      <pc:sldChg chg="addSp delSp modSp new mod ord setBg">
        <pc:chgData name="Samantha Hall" userId="472a51e00da446ae" providerId="LiveId" clId="{43BE3322-BC15-44B2-881F-EB4C5A168791}" dt="2024-03-12T00:47:29.730" v="2972" actId="478"/>
        <pc:sldMkLst>
          <pc:docMk/>
          <pc:sldMk cId="396859299" sldId="340"/>
        </pc:sldMkLst>
        <pc:spChg chg="del">
          <ac:chgData name="Samantha Hall" userId="472a51e00da446ae" providerId="LiveId" clId="{43BE3322-BC15-44B2-881F-EB4C5A168791}" dt="2024-03-11T23:28:03.656" v="2577" actId="478"/>
          <ac:spMkLst>
            <pc:docMk/>
            <pc:sldMk cId="396859299" sldId="340"/>
            <ac:spMk id="2" creationId="{F539C6CE-126B-C2C0-EE91-7AB4D0D3B9BB}"/>
          </ac:spMkLst>
        </pc:spChg>
        <pc:spChg chg="del">
          <ac:chgData name="Samantha Hall" userId="472a51e00da446ae" providerId="LiveId" clId="{43BE3322-BC15-44B2-881F-EB4C5A168791}" dt="2024-03-11T23:28:05.926" v="2578" actId="478"/>
          <ac:spMkLst>
            <pc:docMk/>
            <pc:sldMk cId="396859299" sldId="340"/>
            <ac:spMk id="3" creationId="{08F3F8BB-ADAC-512D-D1D3-A3BD31A93875}"/>
          </ac:spMkLst>
        </pc:spChg>
        <pc:spChg chg="add mod">
          <ac:chgData name="Samantha Hall" userId="472a51e00da446ae" providerId="LiveId" clId="{43BE3322-BC15-44B2-881F-EB4C5A168791}" dt="2024-03-11T23:30:41.006" v="2602" actId="1076"/>
          <ac:spMkLst>
            <pc:docMk/>
            <pc:sldMk cId="396859299" sldId="340"/>
            <ac:spMk id="4" creationId="{A7C3266D-CD11-6799-E894-89A201A90D4A}"/>
          </ac:spMkLst>
        </pc:spChg>
        <pc:spChg chg="add del mod">
          <ac:chgData name="Samantha Hall" userId="472a51e00da446ae" providerId="LiveId" clId="{43BE3322-BC15-44B2-881F-EB4C5A168791}" dt="2024-03-12T00:47:28.415" v="2971" actId="478"/>
          <ac:spMkLst>
            <pc:docMk/>
            <pc:sldMk cId="396859299" sldId="340"/>
            <ac:spMk id="5" creationId="{34E04C72-47A9-78C5-B6B8-15ADCF230863}"/>
          </ac:spMkLst>
        </pc:spChg>
        <pc:spChg chg="add del mod">
          <ac:chgData name="Samantha Hall" userId="472a51e00da446ae" providerId="LiveId" clId="{43BE3322-BC15-44B2-881F-EB4C5A168791}" dt="2024-03-12T00:47:29.730" v="2972" actId="478"/>
          <ac:spMkLst>
            <pc:docMk/>
            <pc:sldMk cId="396859299" sldId="340"/>
            <ac:spMk id="6" creationId="{31E0570C-BFBA-7A4C-A0B5-393AD4ACD0E3}"/>
          </ac:spMkLst>
        </pc:spChg>
      </pc:sldChg>
      <pc:sldChg chg="add del ord modTransition">
        <pc:chgData name="Samantha Hall" userId="472a51e00da446ae" providerId="LiveId" clId="{43BE3322-BC15-44B2-881F-EB4C5A168791}" dt="2024-03-11T23:03:33.028" v="2305" actId="2696"/>
        <pc:sldMkLst>
          <pc:docMk/>
          <pc:sldMk cId="900270315" sldId="340"/>
        </pc:sldMkLst>
      </pc:sldChg>
      <pc:sldChg chg="addSp delSp modSp add mod ord modTransition">
        <pc:chgData name="Samantha Hall" userId="472a51e00da446ae" providerId="LiveId" clId="{43BE3322-BC15-44B2-881F-EB4C5A168791}" dt="2024-03-12T00:47:32.721" v="2973" actId="478"/>
        <pc:sldMkLst>
          <pc:docMk/>
          <pc:sldMk cId="1526574828" sldId="341"/>
        </pc:sldMkLst>
        <pc:spChg chg="add mod">
          <ac:chgData name="Samantha Hall" userId="472a51e00da446ae" providerId="LiveId" clId="{43BE3322-BC15-44B2-881F-EB4C5A168791}" dt="2024-03-11T23:31:01.123" v="2605" actId="1076"/>
          <ac:spMkLst>
            <pc:docMk/>
            <pc:sldMk cId="1526574828" sldId="341"/>
            <ac:spMk id="2" creationId="{C999A289-D47A-14CA-B3AB-874B1671C89A}"/>
          </ac:spMkLst>
        </pc:spChg>
        <pc:spChg chg="add mod">
          <ac:chgData name="Samantha Hall" userId="472a51e00da446ae" providerId="LiveId" clId="{43BE3322-BC15-44B2-881F-EB4C5A168791}" dt="2024-03-11T23:30:55.112" v="2604" actId="1076"/>
          <ac:spMkLst>
            <pc:docMk/>
            <pc:sldMk cId="1526574828" sldId="341"/>
            <ac:spMk id="3" creationId="{255CC462-BCE0-AFF1-B487-4A5B74163255}"/>
          </ac:spMkLst>
        </pc:spChg>
        <pc:spChg chg="mod">
          <ac:chgData name="Samantha Hall" userId="472a51e00da446ae" providerId="LiveId" clId="{43BE3322-BC15-44B2-881F-EB4C5A168791}" dt="2024-03-11T23:30:46.904" v="2603" actId="1076"/>
          <ac:spMkLst>
            <pc:docMk/>
            <pc:sldMk cId="1526574828" sldId="341"/>
            <ac:spMk id="4" creationId="{A7C3266D-CD11-6799-E894-89A201A90D4A}"/>
          </ac:spMkLst>
        </pc:spChg>
        <pc:spChg chg="add del mod">
          <ac:chgData name="Samantha Hall" userId="472a51e00da446ae" providerId="LiveId" clId="{43BE3322-BC15-44B2-881F-EB4C5A168791}" dt="2024-03-11T23:29:50.216" v="2596" actId="478"/>
          <ac:spMkLst>
            <pc:docMk/>
            <pc:sldMk cId="1526574828" sldId="341"/>
            <ac:spMk id="5" creationId="{F40B4D82-2A64-4CD8-7509-039FFBBD7EE4}"/>
          </ac:spMkLst>
        </pc:spChg>
        <pc:spChg chg="add del mod">
          <ac:chgData name="Samantha Hall" userId="472a51e00da446ae" providerId="LiveId" clId="{43BE3322-BC15-44B2-881F-EB4C5A168791}" dt="2024-03-12T00:47:32.721" v="2973" actId="478"/>
          <ac:spMkLst>
            <pc:docMk/>
            <pc:sldMk cId="1526574828" sldId="341"/>
            <ac:spMk id="6" creationId="{A4C31DDC-16F8-0EEB-2124-2810F77654CC}"/>
          </ac:spMkLst>
        </pc:spChg>
      </pc:sldChg>
      <pc:sldChg chg="addSp delSp modSp new mod ord setBg delAnim modAnim">
        <pc:chgData name="Samantha Hall" userId="472a51e00da446ae" providerId="LiveId" clId="{43BE3322-BC15-44B2-881F-EB4C5A168791}" dt="2024-03-12T00:47:21.907" v="2969"/>
        <pc:sldMkLst>
          <pc:docMk/>
          <pc:sldMk cId="1519796517" sldId="342"/>
        </pc:sldMkLst>
        <pc:spChg chg="del">
          <ac:chgData name="Samantha Hall" userId="472a51e00da446ae" providerId="LiveId" clId="{43BE3322-BC15-44B2-881F-EB4C5A168791}" dt="2024-03-12T00:06:14.549" v="2735" actId="478"/>
          <ac:spMkLst>
            <pc:docMk/>
            <pc:sldMk cId="1519796517" sldId="342"/>
            <ac:spMk id="2" creationId="{BADF1C16-96A2-CF1A-E7C9-092481D92894}"/>
          </ac:spMkLst>
        </pc:spChg>
        <pc:spChg chg="del">
          <ac:chgData name="Samantha Hall" userId="472a51e00da446ae" providerId="LiveId" clId="{43BE3322-BC15-44B2-881F-EB4C5A168791}" dt="2024-03-12T00:06:15.941" v="2736" actId="478"/>
          <ac:spMkLst>
            <pc:docMk/>
            <pc:sldMk cId="1519796517" sldId="342"/>
            <ac:spMk id="3" creationId="{30BD7F4A-C407-3F14-A1A9-55E2AB63FB8A}"/>
          </ac:spMkLst>
        </pc:spChg>
        <pc:spChg chg="add del">
          <ac:chgData name="Samantha Hall" userId="472a51e00da446ae" providerId="LiveId" clId="{43BE3322-BC15-44B2-881F-EB4C5A168791}" dt="2024-03-12T00:07:49.919" v="2747" actId="478"/>
          <ac:spMkLst>
            <pc:docMk/>
            <pc:sldMk cId="1519796517" sldId="342"/>
            <ac:spMk id="4" creationId="{AF8B6C69-A59E-9335-DC08-BFCAF656C12F}"/>
          </ac:spMkLst>
        </pc:spChg>
        <pc:spChg chg="add del mod">
          <ac:chgData name="Samantha Hall" userId="472a51e00da446ae" providerId="LiveId" clId="{43BE3322-BC15-44B2-881F-EB4C5A168791}" dt="2024-03-12T00:07:49.360" v="2746" actId="478"/>
          <ac:spMkLst>
            <pc:docMk/>
            <pc:sldMk cId="1519796517" sldId="342"/>
            <ac:spMk id="5" creationId="{650E1E8D-CAE6-FD21-4C4A-56F07CD49A14}"/>
          </ac:spMkLst>
        </pc:spChg>
        <pc:spChg chg="add mod">
          <ac:chgData name="Samantha Hall" userId="472a51e00da446ae" providerId="LiveId" clId="{43BE3322-BC15-44B2-881F-EB4C5A168791}" dt="2024-03-12T00:16:59.066" v="2773" actId="2085"/>
          <ac:spMkLst>
            <pc:docMk/>
            <pc:sldMk cId="1519796517" sldId="342"/>
            <ac:spMk id="6" creationId="{CDFC3819-1E9B-6652-C5D5-17CBEBDA305D}"/>
          </ac:spMkLst>
        </pc:spChg>
        <pc:spChg chg="add mod">
          <ac:chgData name="Samantha Hall" userId="472a51e00da446ae" providerId="LiveId" clId="{43BE3322-BC15-44B2-881F-EB4C5A168791}" dt="2024-03-12T00:16:59.066" v="2773" actId="2085"/>
          <ac:spMkLst>
            <pc:docMk/>
            <pc:sldMk cId="1519796517" sldId="342"/>
            <ac:spMk id="7" creationId="{82156B2A-0393-926E-6F4E-DB8AF15AA41E}"/>
          </ac:spMkLst>
        </pc:spChg>
        <pc:spChg chg="add mod">
          <ac:chgData name="Samantha Hall" userId="472a51e00da446ae" providerId="LiveId" clId="{43BE3322-BC15-44B2-881F-EB4C5A168791}" dt="2024-03-12T00:16:59.066" v="2773" actId="2085"/>
          <ac:spMkLst>
            <pc:docMk/>
            <pc:sldMk cId="1519796517" sldId="342"/>
            <ac:spMk id="8" creationId="{3E020243-D1F1-5F38-1998-1E3207C74658}"/>
          </ac:spMkLst>
        </pc:spChg>
        <pc:spChg chg="add del mod ord">
          <ac:chgData name="Samantha Hall" userId="472a51e00da446ae" providerId="LiveId" clId="{43BE3322-BC15-44B2-881F-EB4C5A168791}" dt="2024-03-12T00:37:27.303" v="2882" actId="478"/>
          <ac:spMkLst>
            <pc:docMk/>
            <pc:sldMk cId="1519796517" sldId="342"/>
            <ac:spMk id="10" creationId="{6DF81460-B8AE-AC6F-3DC4-54CD2C4B3008}"/>
          </ac:spMkLst>
        </pc:spChg>
        <pc:spChg chg="add del mod">
          <ac:chgData name="Samantha Hall" userId="472a51e00da446ae" providerId="LiveId" clId="{43BE3322-BC15-44B2-881F-EB4C5A168791}" dt="2024-03-12T00:45:06.901" v="2954"/>
          <ac:spMkLst>
            <pc:docMk/>
            <pc:sldMk cId="1519796517" sldId="342"/>
            <ac:spMk id="11" creationId="{0195E5F9-92FE-E751-6A56-D5B1D684396D}"/>
          </ac:spMkLst>
        </pc:spChg>
        <pc:spChg chg="add del mod">
          <ac:chgData name="Samantha Hall" userId="472a51e00da446ae" providerId="LiveId" clId="{43BE3322-BC15-44B2-881F-EB4C5A168791}" dt="2024-03-12T00:45:06.901" v="2954"/>
          <ac:spMkLst>
            <pc:docMk/>
            <pc:sldMk cId="1519796517" sldId="342"/>
            <ac:spMk id="12" creationId="{076C8655-56C6-2906-5B4C-5C7C8642F8A4}"/>
          </ac:spMkLst>
        </pc:spChg>
        <pc:spChg chg="add del mod">
          <ac:chgData name="Samantha Hall" userId="472a51e00da446ae" providerId="LiveId" clId="{43BE3322-BC15-44B2-881F-EB4C5A168791}" dt="2024-03-12T00:45:06.901" v="2954"/>
          <ac:spMkLst>
            <pc:docMk/>
            <pc:sldMk cId="1519796517" sldId="342"/>
            <ac:spMk id="13" creationId="{D0E2E7DB-92AF-2D41-A11E-1977AF600581}"/>
          </ac:spMkLst>
        </pc:spChg>
        <pc:spChg chg="add del mod">
          <ac:chgData name="Samantha Hall" userId="472a51e00da446ae" providerId="LiveId" clId="{43BE3322-BC15-44B2-881F-EB4C5A168791}" dt="2024-03-12T00:45:06.901" v="2954"/>
          <ac:spMkLst>
            <pc:docMk/>
            <pc:sldMk cId="1519796517" sldId="342"/>
            <ac:spMk id="14" creationId="{B0083B1E-9FEE-15E1-8F80-FEF3FA14102B}"/>
          </ac:spMkLst>
        </pc:spChg>
        <pc:spChg chg="add del mod">
          <ac:chgData name="Samantha Hall" userId="472a51e00da446ae" providerId="LiveId" clId="{43BE3322-BC15-44B2-881F-EB4C5A168791}" dt="2024-03-12T00:39:17.367" v="2910" actId="478"/>
          <ac:spMkLst>
            <pc:docMk/>
            <pc:sldMk cId="1519796517" sldId="342"/>
            <ac:spMk id="15" creationId="{42BE5345-B91A-1CAE-2D39-59F732E5CD96}"/>
          </ac:spMkLst>
        </pc:spChg>
        <pc:spChg chg="add del mod">
          <ac:chgData name="Samantha Hall" userId="472a51e00da446ae" providerId="LiveId" clId="{43BE3322-BC15-44B2-881F-EB4C5A168791}" dt="2024-03-12T00:39:17.367" v="2910" actId="478"/>
          <ac:spMkLst>
            <pc:docMk/>
            <pc:sldMk cId="1519796517" sldId="342"/>
            <ac:spMk id="16" creationId="{BD46949E-192F-7402-818A-FB67F1FF0F55}"/>
          </ac:spMkLst>
        </pc:spChg>
        <pc:spChg chg="add del mod">
          <ac:chgData name="Samantha Hall" userId="472a51e00da446ae" providerId="LiveId" clId="{43BE3322-BC15-44B2-881F-EB4C5A168791}" dt="2024-03-12T00:39:17.367" v="2910" actId="478"/>
          <ac:spMkLst>
            <pc:docMk/>
            <pc:sldMk cId="1519796517" sldId="342"/>
            <ac:spMk id="17" creationId="{3EC410FA-015F-D879-C372-638652496B0C}"/>
          </ac:spMkLst>
        </pc:spChg>
        <pc:spChg chg="add del mod">
          <ac:chgData name="Samantha Hall" userId="472a51e00da446ae" providerId="LiveId" clId="{43BE3322-BC15-44B2-881F-EB4C5A168791}" dt="2024-03-12T00:38:56.756" v="2903" actId="478"/>
          <ac:spMkLst>
            <pc:docMk/>
            <pc:sldMk cId="1519796517" sldId="342"/>
            <ac:spMk id="18" creationId="{C8D668F5-FB18-9EB6-AB1D-B7A72417B568}"/>
          </ac:spMkLst>
        </pc:spChg>
        <pc:spChg chg="add del mod">
          <ac:chgData name="Samantha Hall" userId="472a51e00da446ae" providerId="LiveId" clId="{43BE3322-BC15-44B2-881F-EB4C5A168791}" dt="2024-03-12T00:39:13.434" v="2909" actId="478"/>
          <ac:spMkLst>
            <pc:docMk/>
            <pc:sldMk cId="1519796517" sldId="342"/>
            <ac:spMk id="19" creationId="{B2EB7868-205C-33A7-5D23-F47905BA7B85}"/>
          </ac:spMkLst>
        </pc:spChg>
        <pc:spChg chg="add del mod">
          <ac:chgData name="Samantha Hall" userId="472a51e00da446ae" providerId="LiveId" clId="{43BE3322-BC15-44B2-881F-EB4C5A168791}" dt="2024-03-12T00:39:13.434" v="2909" actId="478"/>
          <ac:spMkLst>
            <pc:docMk/>
            <pc:sldMk cId="1519796517" sldId="342"/>
            <ac:spMk id="20" creationId="{DCD357B5-E341-D654-0218-D6F5AC82B59F}"/>
          </ac:spMkLst>
        </pc:spChg>
        <pc:spChg chg="add del mod">
          <ac:chgData name="Samantha Hall" userId="472a51e00da446ae" providerId="LiveId" clId="{43BE3322-BC15-44B2-881F-EB4C5A168791}" dt="2024-03-12T00:38:57.708" v="2904" actId="478"/>
          <ac:spMkLst>
            <pc:docMk/>
            <pc:sldMk cId="1519796517" sldId="342"/>
            <ac:spMk id="21" creationId="{08997719-755D-482D-5745-6B5D064D615A}"/>
          </ac:spMkLst>
        </pc:spChg>
        <pc:spChg chg="add del mod">
          <ac:chgData name="Samantha Hall" userId="472a51e00da446ae" providerId="LiveId" clId="{43BE3322-BC15-44B2-881F-EB4C5A168791}" dt="2024-03-12T00:38:53.507" v="2900" actId="478"/>
          <ac:spMkLst>
            <pc:docMk/>
            <pc:sldMk cId="1519796517" sldId="342"/>
            <ac:spMk id="22" creationId="{1247574E-8619-28D1-DB80-896701E6A70D}"/>
          </ac:spMkLst>
        </pc:spChg>
        <pc:spChg chg="add del mod">
          <ac:chgData name="Samantha Hall" userId="472a51e00da446ae" providerId="LiveId" clId="{43BE3322-BC15-44B2-881F-EB4C5A168791}" dt="2024-03-12T00:38:58.503" v="2905" actId="478"/>
          <ac:spMkLst>
            <pc:docMk/>
            <pc:sldMk cId="1519796517" sldId="342"/>
            <ac:spMk id="23" creationId="{2DB87069-81E7-8E78-3757-894A4289C594}"/>
          </ac:spMkLst>
        </pc:spChg>
        <pc:spChg chg="add del mod">
          <ac:chgData name="Samantha Hall" userId="472a51e00da446ae" providerId="LiveId" clId="{43BE3322-BC15-44B2-881F-EB4C5A168791}" dt="2024-03-12T00:39:13.434" v="2909" actId="478"/>
          <ac:spMkLst>
            <pc:docMk/>
            <pc:sldMk cId="1519796517" sldId="342"/>
            <ac:spMk id="24" creationId="{599C6E47-0805-0F03-7BC1-090994EBC4B5}"/>
          </ac:spMkLst>
        </pc:spChg>
        <pc:spChg chg="add del mod">
          <ac:chgData name="Samantha Hall" userId="472a51e00da446ae" providerId="LiveId" clId="{43BE3322-BC15-44B2-881F-EB4C5A168791}" dt="2024-03-12T00:38:54.282" v="2901" actId="478"/>
          <ac:spMkLst>
            <pc:docMk/>
            <pc:sldMk cId="1519796517" sldId="342"/>
            <ac:spMk id="25" creationId="{F8DAD3A5-389E-9958-AD7F-27CAEFC8899A}"/>
          </ac:spMkLst>
        </pc:spChg>
        <pc:spChg chg="add del mod">
          <ac:chgData name="Samantha Hall" userId="472a51e00da446ae" providerId="LiveId" clId="{43BE3322-BC15-44B2-881F-EB4C5A168791}" dt="2024-03-12T00:38:54.885" v="2902" actId="478"/>
          <ac:spMkLst>
            <pc:docMk/>
            <pc:sldMk cId="1519796517" sldId="342"/>
            <ac:spMk id="26" creationId="{55DEE6E6-23E8-732E-F788-3BFE866A2BB7}"/>
          </ac:spMkLst>
        </pc:spChg>
        <pc:spChg chg="add del mod">
          <ac:chgData name="Samantha Hall" userId="472a51e00da446ae" providerId="LiveId" clId="{43BE3322-BC15-44B2-881F-EB4C5A168791}" dt="2024-03-12T00:45:06.901" v="2954"/>
          <ac:spMkLst>
            <pc:docMk/>
            <pc:sldMk cId="1519796517" sldId="342"/>
            <ac:spMk id="27" creationId="{06A4AEFB-C414-48D0-185A-2B9F8769E98C}"/>
          </ac:spMkLst>
        </pc:spChg>
        <pc:spChg chg="add del mod">
          <ac:chgData name="Samantha Hall" userId="472a51e00da446ae" providerId="LiveId" clId="{43BE3322-BC15-44B2-881F-EB4C5A168791}" dt="2024-03-12T00:45:06.901" v="2954"/>
          <ac:spMkLst>
            <pc:docMk/>
            <pc:sldMk cId="1519796517" sldId="342"/>
            <ac:spMk id="28" creationId="{FDEFE9D0-3C22-ACC4-AFC0-3C4200DFCCA3}"/>
          </ac:spMkLst>
        </pc:spChg>
        <pc:spChg chg="add del mod">
          <ac:chgData name="Samantha Hall" userId="472a51e00da446ae" providerId="LiveId" clId="{43BE3322-BC15-44B2-881F-EB4C5A168791}" dt="2024-03-12T00:45:06.901" v="2954"/>
          <ac:spMkLst>
            <pc:docMk/>
            <pc:sldMk cId="1519796517" sldId="342"/>
            <ac:spMk id="29" creationId="{147E7EB6-B795-55F3-A248-126CAD422C6A}"/>
          </ac:spMkLst>
        </pc:spChg>
        <pc:spChg chg="add del mod">
          <ac:chgData name="Samantha Hall" userId="472a51e00da446ae" providerId="LiveId" clId="{43BE3322-BC15-44B2-881F-EB4C5A168791}" dt="2024-03-12T00:39:49.139" v="2920" actId="478"/>
          <ac:spMkLst>
            <pc:docMk/>
            <pc:sldMk cId="1519796517" sldId="342"/>
            <ac:spMk id="30" creationId="{16DFE12C-61B9-56C3-2768-351148BD4D70}"/>
          </ac:spMkLst>
        </pc:spChg>
        <pc:spChg chg="add del mod">
          <ac:chgData name="Samantha Hall" userId="472a51e00da446ae" providerId="LiveId" clId="{43BE3322-BC15-44B2-881F-EB4C5A168791}" dt="2024-03-12T00:45:06.901" v="2954"/>
          <ac:spMkLst>
            <pc:docMk/>
            <pc:sldMk cId="1519796517" sldId="342"/>
            <ac:spMk id="31" creationId="{07E0516B-7B99-81EE-61EC-D8231591B1E7}"/>
          </ac:spMkLst>
        </pc:spChg>
        <pc:spChg chg="add del mod">
          <ac:chgData name="Samantha Hall" userId="472a51e00da446ae" providerId="LiveId" clId="{43BE3322-BC15-44B2-881F-EB4C5A168791}" dt="2024-03-12T00:45:06.901" v="2954"/>
          <ac:spMkLst>
            <pc:docMk/>
            <pc:sldMk cId="1519796517" sldId="342"/>
            <ac:spMk id="32" creationId="{E0F137D2-88E0-832B-0E59-190BF0F91077}"/>
          </ac:spMkLst>
        </pc:spChg>
        <pc:spChg chg="add del mod">
          <ac:chgData name="Samantha Hall" userId="472a51e00da446ae" providerId="LiveId" clId="{43BE3322-BC15-44B2-881F-EB4C5A168791}" dt="2024-03-12T00:39:50.314" v="2922" actId="478"/>
          <ac:spMkLst>
            <pc:docMk/>
            <pc:sldMk cId="1519796517" sldId="342"/>
            <ac:spMk id="33" creationId="{E1D14099-2A36-7589-4E04-3464422F98D3}"/>
          </ac:spMkLst>
        </pc:spChg>
        <pc:spChg chg="add del mod">
          <ac:chgData name="Samantha Hall" userId="472a51e00da446ae" providerId="LiveId" clId="{43BE3322-BC15-44B2-881F-EB4C5A168791}" dt="2024-03-12T00:39:49.668" v="2921" actId="478"/>
          <ac:spMkLst>
            <pc:docMk/>
            <pc:sldMk cId="1519796517" sldId="342"/>
            <ac:spMk id="34" creationId="{8118155F-B823-910C-D007-CE92EDF2F62F}"/>
          </ac:spMkLst>
        </pc:spChg>
        <pc:spChg chg="add del mod">
          <ac:chgData name="Samantha Hall" userId="472a51e00da446ae" providerId="LiveId" clId="{43BE3322-BC15-44B2-881F-EB4C5A168791}" dt="2024-03-12T00:39:51.969" v="2925" actId="478"/>
          <ac:spMkLst>
            <pc:docMk/>
            <pc:sldMk cId="1519796517" sldId="342"/>
            <ac:spMk id="35" creationId="{E63A3DF7-932F-3B3D-1D54-A56F6A0CC81E}"/>
          </ac:spMkLst>
        </pc:spChg>
        <pc:spChg chg="add del mod">
          <ac:chgData name="Samantha Hall" userId="472a51e00da446ae" providerId="LiveId" clId="{43BE3322-BC15-44B2-881F-EB4C5A168791}" dt="2024-03-12T00:45:06.901" v="2954"/>
          <ac:spMkLst>
            <pc:docMk/>
            <pc:sldMk cId="1519796517" sldId="342"/>
            <ac:spMk id="36" creationId="{4E917D6E-656D-7C15-E100-8DEC67430346}"/>
          </ac:spMkLst>
        </pc:spChg>
        <pc:spChg chg="add del mod">
          <ac:chgData name="Samantha Hall" userId="472a51e00da446ae" providerId="LiveId" clId="{43BE3322-BC15-44B2-881F-EB4C5A168791}" dt="2024-03-12T00:39:50.947" v="2923" actId="478"/>
          <ac:spMkLst>
            <pc:docMk/>
            <pc:sldMk cId="1519796517" sldId="342"/>
            <ac:spMk id="37" creationId="{24D327EA-48AC-E732-ED3B-E39D22B705CB}"/>
          </ac:spMkLst>
        </pc:spChg>
        <pc:spChg chg="add del mod">
          <ac:chgData name="Samantha Hall" userId="472a51e00da446ae" providerId="LiveId" clId="{43BE3322-BC15-44B2-881F-EB4C5A168791}" dt="2024-03-12T00:39:51.445" v="2924" actId="478"/>
          <ac:spMkLst>
            <pc:docMk/>
            <pc:sldMk cId="1519796517" sldId="342"/>
            <ac:spMk id="38" creationId="{F6FB9366-A690-4B1D-A14F-623C384EC8C7}"/>
          </ac:spMkLst>
        </pc:spChg>
        <pc:spChg chg="add mod">
          <ac:chgData name="Samantha Hall" userId="472a51e00da446ae" providerId="LiveId" clId="{43BE3322-BC15-44B2-881F-EB4C5A168791}" dt="2024-03-12T00:43:32.234" v="2940"/>
          <ac:spMkLst>
            <pc:docMk/>
            <pc:sldMk cId="1519796517" sldId="342"/>
            <ac:spMk id="45" creationId="{DEF27236-A456-AEF6-5559-2DB7E2DE237B}"/>
          </ac:spMkLst>
        </pc:spChg>
        <pc:spChg chg="add mod">
          <ac:chgData name="Samantha Hall" userId="472a51e00da446ae" providerId="LiveId" clId="{43BE3322-BC15-44B2-881F-EB4C5A168791}" dt="2024-03-12T00:43:32.234" v="2940"/>
          <ac:spMkLst>
            <pc:docMk/>
            <pc:sldMk cId="1519796517" sldId="342"/>
            <ac:spMk id="46" creationId="{57D5D596-701E-9FB6-0801-B15CD3223171}"/>
          </ac:spMkLst>
        </pc:spChg>
        <pc:spChg chg="add mod">
          <ac:chgData name="Samantha Hall" userId="472a51e00da446ae" providerId="LiveId" clId="{43BE3322-BC15-44B2-881F-EB4C5A168791}" dt="2024-03-12T00:43:32.234" v="2940"/>
          <ac:spMkLst>
            <pc:docMk/>
            <pc:sldMk cId="1519796517" sldId="342"/>
            <ac:spMk id="47" creationId="{98CFE7C3-CECF-1091-AE0A-88E4BCAE9076}"/>
          </ac:spMkLst>
        </pc:spChg>
        <pc:spChg chg="add mod">
          <ac:chgData name="Samantha Hall" userId="472a51e00da446ae" providerId="LiveId" clId="{43BE3322-BC15-44B2-881F-EB4C5A168791}" dt="2024-03-12T00:43:32.234" v="2940"/>
          <ac:spMkLst>
            <pc:docMk/>
            <pc:sldMk cId="1519796517" sldId="342"/>
            <ac:spMk id="48" creationId="{681559ED-D445-351D-4D03-900BACFFACB5}"/>
          </ac:spMkLst>
        </pc:spChg>
        <pc:spChg chg="add mod">
          <ac:chgData name="Samantha Hall" userId="472a51e00da446ae" providerId="LiveId" clId="{43BE3322-BC15-44B2-881F-EB4C5A168791}" dt="2024-03-12T00:43:32.234" v="2940"/>
          <ac:spMkLst>
            <pc:docMk/>
            <pc:sldMk cId="1519796517" sldId="342"/>
            <ac:spMk id="49" creationId="{7A224F80-507E-C3B3-F8B5-F56E1A5EAE1A}"/>
          </ac:spMkLst>
        </pc:spChg>
        <pc:spChg chg="add mod">
          <ac:chgData name="Samantha Hall" userId="472a51e00da446ae" providerId="LiveId" clId="{43BE3322-BC15-44B2-881F-EB4C5A168791}" dt="2024-03-12T00:43:32.234" v="2940"/>
          <ac:spMkLst>
            <pc:docMk/>
            <pc:sldMk cId="1519796517" sldId="342"/>
            <ac:spMk id="50" creationId="{ABCFBFC7-B808-681F-E4E9-E3D7BF328EB4}"/>
          </ac:spMkLst>
        </pc:spChg>
        <pc:spChg chg="add mod">
          <ac:chgData name="Samantha Hall" userId="472a51e00da446ae" providerId="LiveId" clId="{43BE3322-BC15-44B2-881F-EB4C5A168791}" dt="2024-03-12T00:43:32.234" v="2940"/>
          <ac:spMkLst>
            <pc:docMk/>
            <pc:sldMk cId="1519796517" sldId="342"/>
            <ac:spMk id="51" creationId="{CFC53DB8-E52B-67A6-D485-07C418237767}"/>
          </ac:spMkLst>
        </pc:spChg>
        <pc:spChg chg="add mod">
          <ac:chgData name="Samantha Hall" userId="472a51e00da446ae" providerId="LiveId" clId="{43BE3322-BC15-44B2-881F-EB4C5A168791}" dt="2024-03-12T00:43:32.234" v="2940"/>
          <ac:spMkLst>
            <pc:docMk/>
            <pc:sldMk cId="1519796517" sldId="342"/>
            <ac:spMk id="52" creationId="{131B3919-4133-D61C-6157-703DC7C6A385}"/>
          </ac:spMkLst>
        </pc:spChg>
        <pc:spChg chg="add mod">
          <ac:chgData name="Samantha Hall" userId="472a51e00da446ae" providerId="LiveId" clId="{43BE3322-BC15-44B2-881F-EB4C5A168791}" dt="2024-03-12T00:43:32.234" v="2940"/>
          <ac:spMkLst>
            <pc:docMk/>
            <pc:sldMk cId="1519796517" sldId="342"/>
            <ac:spMk id="53" creationId="{E2BC0D2B-F92A-66CC-CD94-5C237E92C9F3}"/>
          </ac:spMkLst>
        </pc:spChg>
        <pc:spChg chg="add mod">
          <ac:chgData name="Samantha Hall" userId="472a51e00da446ae" providerId="LiveId" clId="{43BE3322-BC15-44B2-881F-EB4C5A168791}" dt="2024-03-12T00:43:32.234" v="2940"/>
          <ac:spMkLst>
            <pc:docMk/>
            <pc:sldMk cId="1519796517" sldId="342"/>
            <ac:spMk id="54" creationId="{2F106E4B-1FA6-6F73-2A43-E540CD0CA26C}"/>
          </ac:spMkLst>
        </pc:spChg>
        <pc:spChg chg="add del mod">
          <ac:chgData name="Samantha Hall" userId="472a51e00da446ae" providerId="LiveId" clId="{43BE3322-BC15-44B2-881F-EB4C5A168791}" dt="2024-03-12T00:44:54.106" v="2952" actId="571"/>
          <ac:spMkLst>
            <pc:docMk/>
            <pc:sldMk cId="1519796517" sldId="342"/>
            <ac:spMk id="55" creationId="{3C6B753A-9477-A91B-5576-348254544C85}"/>
          </ac:spMkLst>
        </pc:spChg>
        <pc:spChg chg="add del mod">
          <ac:chgData name="Samantha Hall" userId="472a51e00da446ae" providerId="LiveId" clId="{43BE3322-BC15-44B2-881F-EB4C5A168791}" dt="2024-03-12T00:44:54.106" v="2952" actId="571"/>
          <ac:spMkLst>
            <pc:docMk/>
            <pc:sldMk cId="1519796517" sldId="342"/>
            <ac:spMk id="56" creationId="{99505B33-372A-84F9-B838-A4D19DCD33A9}"/>
          </ac:spMkLst>
        </pc:spChg>
        <pc:spChg chg="add del mod">
          <ac:chgData name="Samantha Hall" userId="472a51e00da446ae" providerId="LiveId" clId="{43BE3322-BC15-44B2-881F-EB4C5A168791}" dt="2024-03-12T00:44:54.106" v="2952" actId="571"/>
          <ac:spMkLst>
            <pc:docMk/>
            <pc:sldMk cId="1519796517" sldId="342"/>
            <ac:spMk id="57" creationId="{AC86117A-5D55-7A1D-E31C-54ECC1F77624}"/>
          </ac:spMkLst>
        </pc:spChg>
        <pc:spChg chg="add del mod">
          <ac:chgData name="Samantha Hall" userId="472a51e00da446ae" providerId="LiveId" clId="{43BE3322-BC15-44B2-881F-EB4C5A168791}" dt="2024-03-12T00:44:54.106" v="2952" actId="571"/>
          <ac:spMkLst>
            <pc:docMk/>
            <pc:sldMk cId="1519796517" sldId="342"/>
            <ac:spMk id="58" creationId="{BE6D273A-4EF0-8B84-A2C8-24B71659F140}"/>
          </ac:spMkLst>
        </pc:spChg>
        <pc:spChg chg="add del mod">
          <ac:chgData name="Samantha Hall" userId="472a51e00da446ae" providerId="LiveId" clId="{43BE3322-BC15-44B2-881F-EB4C5A168791}" dt="2024-03-12T00:44:54.106" v="2952" actId="571"/>
          <ac:spMkLst>
            <pc:docMk/>
            <pc:sldMk cId="1519796517" sldId="342"/>
            <ac:spMk id="59" creationId="{00E10EAA-A2AD-C9A8-DCDC-26BA0228F7B3}"/>
          </ac:spMkLst>
        </pc:spChg>
        <pc:spChg chg="add del mod">
          <ac:chgData name="Samantha Hall" userId="472a51e00da446ae" providerId="LiveId" clId="{43BE3322-BC15-44B2-881F-EB4C5A168791}" dt="2024-03-12T00:44:54.106" v="2952" actId="571"/>
          <ac:spMkLst>
            <pc:docMk/>
            <pc:sldMk cId="1519796517" sldId="342"/>
            <ac:spMk id="60" creationId="{71AB33AB-28B8-CB8F-05D4-82AD7EE3BD74}"/>
          </ac:spMkLst>
        </pc:spChg>
        <pc:spChg chg="add del mod">
          <ac:chgData name="Samantha Hall" userId="472a51e00da446ae" providerId="LiveId" clId="{43BE3322-BC15-44B2-881F-EB4C5A168791}" dt="2024-03-12T00:44:53.542" v="2951"/>
          <ac:spMkLst>
            <pc:docMk/>
            <pc:sldMk cId="1519796517" sldId="342"/>
            <ac:spMk id="61" creationId="{73AA932F-5811-AB4E-C213-1CF6EB0491C9}"/>
          </ac:spMkLst>
        </pc:spChg>
        <pc:spChg chg="add del mod">
          <ac:chgData name="Samantha Hall" userId="472a51e00da446ae" providerId="LiveId" clId="{43BE3322-BC15-44B2-881F-EB4C5A168791}" dt="2024-03-12T00:44:53.542" v="2951"/>
          <ac:spMkLst>
            <pc:docMk/>
            <pc:sldMk cId="1519796517" sldId="342"/>
            <ac:spMk id="62" creationId="{5E17EA19-9F10-2D47-90DF-83AE2B398E12}"/>
          </ac:spMkLst>
        </pc:spChg>
        <pc:spChg chg="add del mod">
          <ac:chgData name="Samantha Hall" userId="472a51e00da446ae" providerId="LiveId" clId="{43BE3322-BC15-44B2-881F-EB4C5A168791}" dt="2024-03-12T00:44:53.542" v="2951"/>
          <ac:spMkLst>
            <pc:docMk/>
            <pc:sldMk cId="1519796517" sldId="342"/>
            <ac:spMk id="63" creationId="{047DD763-327F-C97A-462F-87F887F2B8AE}"/>
          </ac:spMkLst>
        </pc:spChg>
        <pc:spChg chg="add del mod">
          <ac:chgData name="Samantha Hall" userId="472a51e00da446ae" providerId="LiveId" clId="{43BE3322-BC15-44B2-881F-EB4C5A168791}" dt="2024-03-12T00:44:53.542" v="2951"/>
          <ac:spMkLst>
            <pc:docMk/>
            <pc:sldMk cId="1519796517" sldId="342"/>
            <ac:spMk id="64" creationId="{DCE3C187-A253-31D6-D865-BE6F01093C63}"/>
          </ac:spMkLst>
        </pc:spChg>
        <pc:spChg chg="add del mod">
          <ac:chgData name="Samantha Hall" userId="472a51e00da446ae" providerId="LiveId" clId="{43BE3322-BC15-44B2-881F-EB4C5A168791}" dt="2024-03-12T00:44:53.542" v="2951"/>
          <ac:spMkLst>
            <pc:docMk/>
            <pc:sldMk cId="1519796517" sldId="342"/>
            <ac:spMk id="65" creationId="{C2D30641-64F6-DBC8-6892-A18E395BA095}"/>
          </ac:spMkLst>
        </pc:spChg>
        <pc:spChg chg="add del mod">
          <ac:chgData name="Samantha Hall" userId="472a51e00da446ae" providerId="LiveId" clId="{43BE3322-BC15-44B2-881F-EB4C5A168791}" dt="2024-03-12T00:44:53.542" v="2951"/>
          <ac:spMkLst>
            <pc:docMk/>
            <pc:sldMk cId="1519796517" sldId="342"/>
            <ac:spMk id="66" creationId="{38650372-BCC8-B643-F486-5A2F47B7AA60}"/>
          </ac:spMkLst>
        </pc:spChg>
        <pc:spChg chg="add del mod">
          <ac:chgData name="Samantha Hall" userId="472a51e00da446ae" providerId="LiveId" clId="{43BE3322-BC15-44B2-881F-EB4C5A168791}" dt="2024-03-12T00:44:53.542" v="2951"/>
          <ac:spMkLst>
            <pc:docMk/>
            <pc:sldMk cId="1519796517" sldId="342"/>
            <ac:spMk id="67" creationId="{F36D06C0-4A60-52E4-D42C-029EEF5B81AB}"/>
          </ac:spMkLst>
        </pc:spChg>
        <pc:spChg chg="add del mod">
          <ac:chgData name="Samantha Hall" userId="472a51e00da446ae" providerId="LiveId" clId="{43BE3322-BC15-44B2-881F-EB4C5A168791}" dt="2024-03-12T00:44:53.542" v="2951"/>
          <ac:spMkLst>
            <pc:docMk/>
            <pc:sldMk cId="1519796517" sldId="342"/>
            <ac:spMk id="68" creationId="{478A0C3E-10CE-DDA6-6D4B-351A1ED030C3}"/>
          </ac:spMkLst>
        </pc:spChg>
        <pc:spChg chg="add del mod">
          <ac:chgData name="Samantha Hall" userId="472a51e00da446ae" providerId="LiveId" clId="{43BE3322-BC15-44B2-881F-EB4C5A168791}" dt="2024-03-12T00:44:53.542" v="2951"/>
          <ac:spMkLst>
            <pc:docMk/>
            <pc:sldMk cId="1519796517" sldId="342"/>
            <ac:spMk id="69" creationId="{F4AF38F2-1D66-58A0-4DE4-73DA68098E1C}"/>
          </ac:spMkLst>
        </pc:spChg>
        <pc:spChg chg="add del mod">
          <ac:chgData name="Samantha Hall" userId="472a51e00da446ae" providerId="LiveId" clId="{43BE3322-BC15-44B2-881F-EB4C5A168791}" dt="2024-03-12T00:44:53.542" v="2951"/>
          <ac:spMkLst>
            <pc:docMk/>
            <pc:sldMk cId="1519796517" sldId="342"/>
            <ac:spMk id="70" creationId="{CAEF8E46-78D2-9BEC-DCE7-AAD410E08D99}"/>
          </ac:spMkLst>
        </pc:spChg>
        <pc:spChg chg="mod">
          <ac:chgData name="Samantha Hall" userId="472a51e00da446ae" providerId="LiveId" clId="{43BE3322-BC15-44B2-881F-EB4C5A168791}" dt="2024-03-12T00:44:52.282" v="2950"/>
          <ac:spMkLst>
            <pc:docMk/>
            <pc:sldMk cId="1519796517" sldId="342"/>
            <ac:spMk id="82" creationId="{6C9E716F-27CF-EACE-7D2D-92F9C68351A6}"/>
          </ac:spMkLst>
        </pc:spChg>
        <pc:spChg chg="mod">
          <ac:chgData name="Samantha Hall" userId="472a51e00da446ae" providerId="LiveId" clId="{43BE3322-BC15-44B2-881F-EB4C5A168791}" dt="2024-03-12T00:44:52.282" v="2950"/>
          <ac:spMkLst>
            <pc:docMk/>
            <pc:sldMk cId="1519796517" sldId="342"/>
            <ac:spMk id="83" creationId="{D85C3150-3B82-B4F8-3E30-6AF369E8E549}"/>
          </ac:spMkLst>
        </pc:spChg>
        <pc:spChg chg="mod">
          <ac:chgData name="Samantha Hall" userId="472a51e00da446ae" providerId="LiveId" clId="{43BE3322-BC15-44B2-881F-EB4C5A168791}" dt="2024-03-12T00:44:52.282" v="2950"/>
          <ac:spMkLst>
            <pc:docMk/>
            <pc:sldMk cId="1519796517" sldId="342"/>
            <ac:spMk id="84" creationId="{9D977109-1F29-06CA-AA51-16297934557E}"/>
          </ac:spMkLst>
        </pc:spChg>
        <pc:spChg chg="mod">
          <ac:chgData name="Samantha Hall" userId="472a51e00da446ae" providerId="LiveId" clId="{43BE3322-BC15-44B2-881F-EB4C5A168791}" dt="2024-03-12T00:44:52.282" v="2950"/>
          <ac:spMkLst>
            <pc:docMk/>
            <pc:sldMk cId="1519796517" sldId="342"/>
            <ac:spMk id="85" creationId="{D1613FC0-14AE-AC6A-35D3-2F427CA68B6B}"/>
          </ac:spMkLst>
        </pc:spChg>
        <pc:spChg chg="mod">
          <ac:chgData name="Samantha Hall" userId="472a51e00da446ae" providerId="LiveId" clId="{43BE3322-BC15-44B2-881F-EB4C5A168791}" dt="2024-03-12T00:44:52.282" v="2950"/>
          <ac:spMkLst>
            <pc:docMk/>
            <pc:sldMk cId="1519796517" sldId="342"/>
            <ac:spMk id="86" creationId="{687709B5-3D94-ED9A-DF3E-A53A3174B572}"/>
          </ac:spMkLst>
        </pc:spChg>
        <pc:spChg chg="mod">
          <ac:chgData name="Samantha Hall" userId="472a51e00da446ae" providerId="LiveId" clId="{43BE3322-BC15-44B2-881F-EB4C5A168791}" dt="2024-03-12T00:44:52.282" v="2950"/>
          <ac:spMkLst>
            <pc:docMk/>
            <pc:sldMk cId="1519796517" sldId="342"/>
            <ac:spMk id="87" creationId="{3B791BF3-79DD-912F-903C-E9F7AABB3722}"/>
          </ac:spMkLst>
        </pc:spChg>
        <pc:spChg chg="mod">
          <ac:chgData name="Samantha Hall" userId="472a51e00da446ae" providerId="LiveId" clId="{43BE3322-BC15-44B2-881F-EB4C5A168791}" dt="2024-03-12T00:44:52.282" v="2950"/>
          <ac:spMkLst>
            <pc:docMk/>
            <pc:sldMk cId="1519796517" sldId="342"/>
            <ac:spMk id="88" creationId="{D2A3E0F1-9BC1-7625-35FF-8AD245092FDE}"/>
          </ac:spMkLst>
        </pc:spChg>
        <pc:spChg chg="mod">
          <ac:chgData name="Samantha Hall" userId="472a51e00da446ae" providerId="LiveId" clId="{43BE3322-BC15-44B2-881F-EB4C5A168791}" dt="2024-03-12T00:44:52.282" v="2950"/>
          <ac:spMkLst>
            <pc:docMk/>
            <pc:sldMk cId="1519796517" sldId="342"/>
            <ac:spMk id="89" creationId="{40892BDC-9EA2-81CF-152B-012F1BA4EDDD}"/>
          </ac:spMkLst>
        </pc:spChg>
        <pc:spChg chg="mod">
          <ac:chgData name="Samantha Hall" userId="472a51e00da446ae" providerId="LiveId" clId="{43BE3322-BC15-44B2-881F-EB4C5A168791}" dt="2024-03-12T00:44:52.282" v="2950"/>
          <ac:spMkLst>
            <pc:docMk/>
            <pc:sldMk cId="1519796517" sldId="342"/>
            <ac:spMk id="90" creationId="{65831194-BD8E-4162-70D3-9777265D4E4E}"/>
          </ac:spMkLst>
        </pc:spChg>
        <pc:spChg chg="mod">
          <ac:chgData name="Samantha Hall" userId="472a51e00da446ae" providerId="LiveId" clId="{43BE3322-BC15-44B2-881F-EB4C5A168791}" dt="2024-03-12T00:44:52.282" v="2950"/>
          <ac:spMkLst>
            <pc:docMk/>
            <pc:sldMk cId="1519796517" sldId="342"/>
            <ac:spMk id="91" creationId="{F45DCDA4-9C56-59A7-D49D-B966330431D0}"/>
          </ac:spMkLst>
        </pc:spChg>
        <pc:grpChg chg="add del mod">
          <ac:chgData name="Samantha Hall" userId="472a51e00da446ae" providerId="LiveId" clId="{43BE3322-BC15-44B2-881F-EB4C5A168791}" dt="2024-03-12T00:37:26.729" v="2881" actId="478"/>
          <ac:grpSpMkLst>
            <pc:docMk/>
            <pc:sldMk cId="1519796517" sldId="342"/>
            <ac:grpSpMk id="9" creationId="{CEECE0D6-C496-AEA3-7DB1-F3B4880B1A45}"/>
          </ac:grpSpMkLst>
        </pc:grpChg>
        <pc:picChg chg="add del mod">
          <ac:chgData name="Samantha Hall" userId="472a51e00da446ae" providerId="LiveId" clId="{43BE3322-BC15-44B2-881F-EB4C5A168791}" dt="2024-03-12T00:42:19.441" v="2932" actId="478"/>
          <ac:picMkLst>
            <pc:docMk/>
            <pc:sldMk cId="1519796517" sldId="342"/>
            <ac:picMk id="40" creationId="{B951A584-E49F-17C1-2FCB-EDD8C3964CF4}"/>
          </ac:picMkLst>
        </pc:picChg>
        <pc:picChg chg="add del mod">
          <ac:chgData name="Samantha Hall" userId="472a51e00da446ae" providerId="LiveId" clId="{43BE3322-BC15-44B2-881F-EB4C5A168791}" dt="2024-03-12T00:42:19.441" v="2932" actId="478"/>
          <ac:picMkLst>
            <pc:docMk/>
            <pc:sldMk cId="1519796517" sldId="342"/>
            <ac:picMk id="42" creationId="{F120677C-CBD3-0DBA-1681-CBEF42DA8C70}"/>
          </ac:picMkLst>
        </pc:picChg>
        <pc:picChg chg="add del mod ord">
          <ac:chgData name="Samantha Hall" userId="472a51e00da446ae" providerId="LiveId" clId="{43BE3322-BC15-44B2-881F-EB4C5A168791}" dt="2024-03-12T00:45:06.901" v="2954"/>
          <ac:picMkLst>
            <pc:docMk/>
            <pc:sldMk cId="1519796517" sldId="342"/>
            <ac:picMk id="44" creationId="{7731BCCA-14E4-0359-4CF5-96B0FCA4605B}"/>
          </ac:picMkLst>
        </pc:picChg>
        <pc:picChg chg="add del mod">
          <ac:chgData name="Samantha Hall" userId="472a51e00da446ae" providerId="LiveId" clId="{43BE3322-BC15-44B2-881F-EB4C5A168791}" dt="2024-03-12T00:44:29.285" v="2946"/>
          <ac:picMkLst>
            <pc:docMk/>
            <pc:sldMk cId="1519796517" sldId="342"/>
            <ac:picMk id="71" creationId="{A7CC75EA-0F8F-E7E5-FEE5-1B14E6E0BFF3}"/>
          </ac:picMkLst>
        </pc:picChg>
        <pc:picChg chg="mod">
          <ac:chgData name="Samantha Hall" userId="472a51e00da446ae" providerId="LiveId" clId="{43BE3322-BC15-44B2-881F-EB4C5A168791}" dt="2024-03-12T00:44:29.285" v="2946"/>
          <ac:picMkLst>
            <pc:docMk/>
            <pc:sldMk cId="1519796517" sldId="342"/>
            <ac:picMk id="72" creationId="{DF7B40C3-35D7-59AF-281E-B0DBA815E207}"/>
          </ac:picMkLst>
        </pc:picChg>
        <pc:picChg chg="mod">
          <ac:chgData name="Samantha Hall" userId="472a51e00da446ae" providerId="LiveId" clId="{43BE3322-BC15-44B2-881F-EB4C5A168791}" dt="2024-03-12T00:44:29.285" v="2946"/>
          <ac:picMkLst>
            <pc:docMk/>
            <pc:sldMk cId="1519796517" sldId="342"/>
            <ac:picMk id="73" creationId="{8B42AA5B-C9E0-63BE-8C15-628A10CC56F4}"/>
          </ac:picMkLst>
        </pc:picChg>
        <pc:picChg chg="mod">
          <ac:chgData name="Samantha Hall" userId="472a51e00da446ae" providerId="LiveId" clId="{43BE3322-BC15-44B2-881F-EB4C5A168791}" dt="2024-03-12T00:44:29.285" v="2946"/>
          <ac:picMkLst>
            <pc:docMk/>
            <pc:sldMk cId="1519796517" sldId="342"/>
            <ac:picMk id="74" creationId="{A69D041F-35AD-55AD-0648-4EF3EE078BB2}"/>
          </ac:picMkLst>
        </pc:picChg>
        <pc:picChg chg="mod">
          <ac:chgData name="Samantha Hall" userId="472a51e00da446ae" providerId="LiveId" clId="{43BE3322-BC15-44B2-881F-EB4C5A168791}" dt="2024-03-12T00:44:29.285" v="2946"/>
          <ac:picMkLst>
            <pc:docMk/>
            <pc:sldMk cId="1519796517" sldId="342"/>
            <ac:picMk id="75" creationId="{87252CA1-0D13-43EE-61F8-3404197C37A6}"/>
          </ac:picMkLst>
        </pc:picChg>
        <pc:picChg chg="mod">
          <ac:chgData name="Samantha Hall" userId="472a51e00da446ae" providerId="LiveId" clId="{43BE3322-BC15-44B2-881F-EB4C5A168791}" dt="2024-03-12T00:44:29.285" v="2946"/>
          <ac:picMkLst>
            <pc:docMk/>
            <pc:sldMk cId="1519796517" sldId="342"/>
            <ac:picMk id="76" creationId="{DB120FC5-8FBA-48B4-47F4-D6CFDA4D829E}"/>
          </ac:picMkLst>
        </pc:picChg>
        <pc:picChg chg="mod">
          <ac:chgData name="Samantha Hall" userId="472a51e00da446ae" providerId="LiveId" clId="{43BE3322-BC15-44B2-881F-EB4C5A168791}" dt="2024-03-12T00:44:29.285" v="2946"/>
          <ac:picMkLst>
            <pc:docMk/>
            <pc:sldMk cId="1519796517" sldId="342"/>
            <ac:picMk id="77" creationId="{21FEA580-D10C-3458-F977-E6F6604A1DE6}"/>
          </ac:picMkLst>
        </pc:picChg>
        <pc:picChg chg="mod">
          <ac:chgData name="Samantha Hall" userId="472a51e00da446ae" providerId="LiveId" clId="{43BE3322-BC15-44B2-881F-EB4C5A168791}" dt="2024-03-12T00:44:29.285" v="2946"/>
          <ac:picMkLst>
            <pc:docMk/>
            <pc:sldMk cId="1519796517" sldId="342"/>
            <ac:picMk id="78" creationId="{35A9999B-30F2-8EA7-37E6-E9EFFA2E5BFF}"/>
          </ac:picMkLst>
        </pc:picChg>
        <pc:picChg chg="mod">
          <ac:chgData name="Samantha Hall" userId="472a51e00da446ae" providerId="LiveId" clId="{43BE3322-BC15-44B2-881F-EB4C5A168791}" dt="2024-03-12T00:44:29.285" v="2946"/>
          <ac:picMkLst>
            <pc:docMk/>
            <pc:sldMk cId="1519796517" sldId="342"/>
            <ac:picMk id="79" creationId="{AE6C6D99-74B1-A4B8-094F-EFADC52F6821}"/>
          </ac:picMkLst>
        </pc:picChg>
        <pc:picChg chg="mod">
          <ac:chgData name="Samantha Hall" userId="472a51e00da446ae" providerId="LiveId" clId="{43BE3322-BC15-44B2-881F-EB4C5A168791}" dt="2024-03-12T00:44:29.285" v="2946"/>
          <ac:picMkLst>
            <pc:docMk/>
            <pc:sldMk cId="1519796517" sldId="342"/>
            <ac:picMk id="80" creationId="{D8153E03-B46E-90BD-421A-5BD46137A7FA}"/>
          </ac:picMkLst>
        </pc:picChg>
        <pc:picChg chg="mod">
          <ac:chgData name="Samantha Hall" userId="472a51e00da446ae" providerId="LiveId" clId="{43BE3322-BC15-44B2-881F-EB4C5A168791}" dt="2024-03-12T00:44:29.285" v="2946"/>
          <ac:picMkLst>
            <pc:docMk/>
            <pc:sldMk cId="1519796517" sldId="342"/>
            <ac:picMk id="81" creationId="{FC4FFAD4-0B11-52BF-4DE2-CFC1B2505BC3}"/>
          </ac:picMkLst>
        </pc:picChg>
        <pc:picChg chg="del mod">
          <ac:chgData name="Samantha Hall" userId="472a51e00da446ae" providerId="LiveId" clId="{43BE3322-BC15-44B2-881F-EB4C5A168791}" dt="2024-03-12T00:45:12.811" v="2955" actId="478"/>
          <ac:picMkLst>
            <pc:docMk/>
            <pc:sldMk cId="1519796517" sldId="342"/>
            <ac:picMk id="92" creationId="{5D326746-D53A-EE5A-54B9-2AE8E40D5811}"/>
          </ac:picMkLst>
        </pc:picChg>
        <pc:picChg chg="mod">
          <ac:chgData name="Samantha Hall" userId="472a51e00da446ae" providerId="LiveId" clId="{43BE3322-BC15-44B2-881F-EB4C5A168791}" dt="2024-03-12T00:45:06.901" v="2954"/>
          <ac:picMkLst>
            <pc:docMk/>
            <pc:sldMk cId="1519796517" sldId="342"/>
            <ac:picMk id="93" creationId="{9B49A256-784E-67F3-A23B-78AA38EBC1FC}"/>
          </ac:picMkLst>
        </pc:picChg>
        <pc:picChg chg="mod">
          <ac:chgData name="Samantha Hall" userId="472a51e00da446ae" providerId="LiveId" clId="{43BE3322-BC15-44B2-881F-EB4C5A168791}" dt="2024-03-12T00:45:06.901" v="2954"/>
          <ac:picMkLst>
            <pc:docMk/>
            <pc:sldMk cId="1519796517" sldId="342"/>
            <ac:picMk id="94" creationId="{6421C894-F83F-A1FC-EDEF-04443E64E503}"/>
          </ac:picMkLst>
        </pc:picChg>
        <pc:picChg chg="mod">
          <ac:chgData name="Samantha Hall" userId="472a51e00da446ae" providerId="LiveId" clId="{43BE3322-BC15-44B2-881F-EB4C5A168791}" dt="2024-03-12T00:45:06.901" v="2954"/>
          <ac:picMkLst>
            <pc:docMk/>
            <pc:sldMk cId="1519796517" sldId="342"/>
            <ac:picMk id="95" creationId="{232DA075-D8EB-1371-5754-6D6D2F02EFE8}"/>
          </ac:picMkLst>
        </pc:picChg>
        <pc:picChg chg="mod">
          <ac:chgData name="Samantha Hall" userId="472a51e00da446ae" providerId="LiveId" clId="{43BE3322-BC15-44B2-881F-EB4C5A168791}" dt="2024-03-12T00:45:06.901" v="2954"/>
          <ac:picMkLst>
            <pc:docMk/>
            <pc:sldMk cId="1519796517" sldId="342"/>
            <ac:picMk id="96" creationId="{53CDFA95-7A5D-2B9F-DA10-84D4B00E950B}"/>
          </ac:picMkLst>
        </pc:picChg>
        <pc:picChg chg="mod">
          <ac:chgData name="Samantha Hall" userId="472a51e00da446ae" providerId="LiveId" clId="{43BE3322-BC15-44B2-881F-EB4C5A168791}" dt="2024-03-12T00:45:06.901" v="2954"/>
          <ac:picMkLst>
            <pc:docMk/>
            <pc:sldMk cId="1519796517" sldId="342"/>
            <ac:picMk id="97" creationId="{5C29419D-10B8-0A06-A3A0-A19449097CCA}"/>
          </ac:picMkLst>
        </pc:picChg>
        <pc:picChg chg="mod">
          <ac:chgData name="Samantha Hall" userId="472a51e00da446ae" providerId="LiveId" clId="{43BE3322-BC15-44B2-881F-EB4C5A168791}" dt="2024-03-12T00:45:06.901" v="2954"/>
          <ac:picMkLst>
            <pc:docMk/>
            <pc:sldMk cId="1519796517" sldId="342"/>
            <ac:picMk id="98" creationId="{BD356253-5546-C579-B2E7-62F090B25016}"/>
          </ac:picMkLst>
        </pc:picChg>
        <pc:picChg chg="mod">
          <ac:chgData name="Samantha Hall" userId="472a51e00da446ae" providerId="LiveId" clId="{43BE3322-BC15-44B2-881F-EB4C5A168791}" dt="2024-03-12T00:45:06.901" v="2954"/>
          <ac:picMkLst>
            <pc:docMk/>
            <pc:sldMk cId="1519796517" sldId="342"/>
            <ac:picMk id="99" creationId="{308EF61F-A80A-A503-D808-6AEB1BD19D4B}"/>
          </ac:picMkLst>
        </pc:picChg>
        <pc:picChg chg="mod">
          <ac:chgData name="Samantha Hall" userId="472a51e00da446ae" providerId="LiveId" clId="{43BE3322-BC15-44B2-881F-EB4C5A168791}" dt="2024-03-12T00:45:06.901" v="2954"/>
          <ac:picMkLst>
            <pc:docMk/>
            <pc:sldMk cId="1519796517" sldId="342"/>
            <ac:picMk id="100" creationId="{4EFE60AD-1912-5B4C-C977-E880932AC56A}"/>
          </ac:picMkLst>
        </pc:picChg>
        <pc:picChg chg="mod">
          <ac:chgData name="Samantha Hall" userId="472a51e00da446ae" providerId="LiveId" clId="{43BE3322-BC15-44B2-881F-EB4C5A168791}" dt="2024-03-12T00:45:06.901" v="2954"/>
          <ac:picMkLst>
            <pc:docMk/>
            <pc:sldMk cId="1519796517" sldId="342"/>
            <ac:picMk id="101" creationId="{49EEE5AC-3C17-49A3-B9CB-33A58080D9A6}"/>
          </ac:picMkLst>
        </pc:picChg>
        <pc:picChg chg="mod">
          <ac:chgData name="Samantha Hall" userId="472a51e00da446ae" providerId="LiveId" clId="{43BE3322-BC15-44B2-881F-EB4C5A168791}" dt="2024-03-12T00:45:06.901" v="2954"/>
          <ac:picMkLst>
            <pc:docMk/>
            <pc:sldMk cId="1519796517" sldId="342"/>
            <ac:picMk id="102" creationId="{C377114F-80AE-84AE-1E80-D0F55FAF24F0}"/>
          </ac:picMkLst>
        </pc:picChg>
      </pc:sldChg>
      <pc:sldChg chg="new del">
        <pc:chgData name="Samantha Hall" userId="472a51e00da446ae" providerId="LiveId" clId="{43BE3322-BC15-44B2-881F-EB4C5A168791}" dt="2024-03-12T00:06:10.654" v="2733" actId="2696"/>
        <pc:sldMkLst>
          <pc:docMk/>
          <pc:sldMk cId="3543535403" sldId="342"/>
        </pc:sldMkLst>
      </pc:sldChg>
      <pc:sldMasterChg chg="modTransition addSldLayout delSldLayout modSldLayout">
        <pc:chgData name="Samantha Hall" userId="472a51e00da446ae" providerId="LiveId" clId="{43BE3322-BC15-44B2-881F-EB4C5A168791}" dt="2024-03-08T00:53:26.103" v="1672"/>
        <pc:sldMasterMkLst>
          <pc:docMk/>
          <pc:sldMasterMk cId="100897889" sldId="2147483648"/>
        </pc:sldMasterMkLst>
        <pc:sldLayoutChg chg="modTransition">
          <pc:chgData name="Samantha Hall" userId="472a51e00da446ae" providerId="LiveId" clId="{43BE3322-BC15-44B2-881F-EB4C5A168791}" dt="2024-03-08T00:53:26.103" v="1672"/>
          <pc:sldLayoutMkLst>
            <pc:docMk/>
            <pc:sldMasterMk cId="100897889" sldId="2147483648"/>
            <pc:sldLayoutMk cId="2632985799" sldId="2147483649"/>
          </pc:sldLayoutMkLst>
        </pc:sldLayoutChg>
        <pc:sldLayoutChg chg="modTransition">
          <pc:chgData name="Samantha Hall" userId="472a51e00da446ae" providerId="LiveId" clId="{43BE3322-BC15-44B2-881F-EB4C5A168791}" dt="2024-03-08T00:53:26.103" v="1672"/>
          <pc:sldLayoutMkLst>
            <pc:docMk/>
            <pc:sldMasterMk cId="100897889" sldId="2147483648"/>
            <pc:sldLayoutMk cId="1937753352" sldId="2147483651"/>
          </pc:sldLayoutMkLst>
        </pc:sldLayoutChg>
        <pc:sldLayoutChg chg="add del modTransition">
          <pc:chgData name="Samantha Hall" userId="472a51e00da446ae" providerId="LiveId" clId="{43BE3322-BC15-44B2-881F-EB4C5A168791}" dt="2024-03-08T00:53:26.103" v="1672"/>
          <pc:sldLayoutMkLst>
            <pc:docMk/>
            <pc:sldMasterMk cId="100897889" sldId="2147483648"/>
            <pc:sldLayoutMk cId="3208148320" sldId="2147483652"/>
          </pc:sldLayoutMkLst>
        </pc:sldLayoutChg>
        <pc:sldLayoutChg chg="del">
          <pc:chgData name="Samantha Hall" userId="472a51e00da446ae" providerId="LiveId" clId="{43BE3322-BC15-44B2-881F-EB4C5A168791}" dt="2024-03-07T23:55:37.018" v="407" actId="2696"/>
          <pc:sldLayoutMkLst>
            <pc:docMk/>
            <pc:sldMasterMk cId="100897889" sldId="2147483648"/>
            <pc:sldLayoutMk cId="373363380" sldId="2147483653"/>
          </pc:sldLayoutMkLst>
        </pc:sldLayoutChg>
      </pc:sldMasterChg>
    </pc:docChg>
  </pc:docChgLst>
</pc:chgInfo>
</file>

<file path=ppt/media/image1.png>
</file>

<file path=ppt/media/image10.jpg>
</file>

<file path=ppt/media/image11.jpg>
</file>

<file path=ppt/media/image12.png>
</file>

<file path=ppt/media/image13.png>
</file>

<file path=ppt/media/image14.png>
</file>

<file path=ppt/media/image15.jpg>
</file>

<file path=ppt/media/image16.png>
</file>

<file path=ppt/media/image17.jpeg>
</file>

<file path=ppt/media/image18.png>
</file>

<file path=ppt/media/image2.svg>
</file>

<file path=ppt/media/image3.png>
</file>

<file path=ppt/media/image4.svg>
</file>

<file path=ppt/media/image5.png>
</file>

<file path=ppt/media/image6.sv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F95B6F-99D9-46A0-AB4D-2C1A492CFEEB}" type="datetimeFigureOut">
              <a:rPr lang="en-US" smtClean="0"/>
              <a:t>3/13/2024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41BB02-D6B4-4335-AE03-32BD9DA8E88A}" type="slidenum">
              <a:rPr lang="en-US" smtClean="0"/>
              <a:t>‹#›</a:t>
            </a:fld>
            <a:endParaRPr lang="en-US"/>
          </a:p>
        </p:txBody>
      </p:sp>
    </p:spTree>
    <p:extLst>
      <p:ext uri="{BB962C8B-B14F-4D97-AF65-F5344CB8AC3E}">
        <p14:creationId xmlns:p14="http://schemas.microsoft.com/office/powerpoint/2010/main" val="30334722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2</a:t>
            </a:fld>
            <a:endParaRPr lang="en-US" dirty="0"/>
          </a:p>
        </p:txBody>
      </p:sp>
    </p:spTree>
    <p:extLst>
      <p:ext uri="{BB962C8B-B14F-4D97-AF65-F5344CB8AC3E}">
        <p14:creationId xmlns:p14="http://schemas.microsoft.com/office/powerpoint/2010/main" val="3528550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3</a:t>
            </a:fld>
            <a:endParaRPr lang="en-US" dirty="0"/>
          </a:p>
        </p:txBody>
      </p:sp>
    </p:spTree>
    <p:extLst>
      <p:ext uri="{BB962C8B-B14F-4D97-AF65-F5344CB8AC3E}">
        <p14:creationId xmlns:p14="http://schemas.microsoft.com/office/powerpoint/2010/main" val="3486472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Breakdown of the loans based on the conditions of the loan status </a:t>
            </a:r>
            <a:endParaRPr lang="en-US" dirty="0"/>
          </a:p>
        </p:txBody>
      </p:sp>
      <p:sp>
        <p:nvSpPr>
          <p:cNvPr id="4" name="Slide Number Placeholder 3"/>
          <p:cNvSpPr>
            <a:spLocks noGrp="1"/>
          </p:cNvSpPr>
          <p:nvPr>
            <p:ph type="sldNum" sz="quarter" idx="5"/>
          </p:nvPr>
        </p:nvSpPr>
        <p:spPr/>
        <p:txBody>
          <a:bodyPr/>
          <a:lstStyle/>
          <a:p>
            <a:fld id="{AE41BB02-D6B4-4335-AE03-32BD9DA8E88A}" type="slidenum">
              <a:rPr lang="en-US" smtClean="0"/>
              <a:t>12</a:t>
            </a:fld>
            <a:endParaRPr lang="en-US"/>
          </a:p>
        </p:txBody>
      </p:sp>
    </p:spTree>
    <p:extLst>
      <p:ext uri="{BB962C8B-B14F-4D97-AF65-F5344CB8AC3E}">
        <p14:creationId xmlns:p14="http://schemas.microsoft.com/office/powerpoint/2010/main" val="40905607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Taking closer look into the bad loans by region determines the following: </a:t>
            </a:r>
            <a:endParaRPr lang="en-US" dirty="0"/>
          </a:p>
        </p:txBody>
      </p:sp>
      <p:sp>
        <p:nvSpPr>
          <p:cNvPr id="4" name="Slide Number Placeholder 3"/>
          <p:cNvSpPr>
            <a:spLocks noGrp="1"/>
          </p:cNvSpPr>
          <p:nvPr>
            <p:ph type="sldNum" sz="quarter" idx="5"/>
          </p:nvPr>
        </p:nvSpPr>
        <p:spPr/>
        <p:txBody>
          <a:bodyPr/>
          <a:lstStyle/>
          <a:p>
            <a:fld id="{D4B9A9E5-4F7F-4A7D-9DE1-899232329269}" type="slidenum">
              <a:rPr lang="en-US" smtClean="0"/>
              <a:t>13</a:t>
            </a:fld>
            <a:endParaRPr lang="en-US" dirty="0"/>
          </a:p>
        </p:txBody>
      </p:sp>
    </p:spTree>
    <p:extLst>
      <p:ext uri="{BB962C8B-B14F-4D97-AF65-F5344CB8AC3E}">
        <p14:creationId xmlns:p14="http://schemas.microsoft.com/office/powerpoint/2010/main" val="25691378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In this third plot each state is calculated based on a Default Ratio ( </a:t>
            </a:r>
            <a:r>
              <a:rPr lang="en-US" sz="1800" b="0" i="0" u="none" strike="noStrike" dirty="0" err="1">
                <a:solidFill>
                  <a:srgbClr val="000000"/>
                </a:solidFill>
                <a:effectLst/>
                <a:latin typeface="Arial" panose="020B0604020202020204" pitchFamily="34" charset="0"/>
              </a:rPr>
              <a:t>bad_loan</a:t>
            </a:r>
            <a:r>
              <a:rPr lang="en-US" sz="1800" b="0" i="0" u="none" strike="noStrike" dirty="0">
                <a:solidFill>
                  <a:srgbClr val="000000"/>
                </a:solidFill>
                <a:effectLst/>
                <a:latin typeface="Arial" panose="020B0604020202020204" pitchFamily="34" charset="0"/>
              </a:rPr>
              <a:t> / and </a:t>
            </a:r>
            <a:r>
              <a:rPr lang="en-US" sz="1800" b="0" i="0" u="none" strike="noStrike" dirty="0" err="1">
                <a:solidFill>
                  <a:srgbClr val="000000"/>
                </a:solidFill>
                <a:effectLst/>
                <a:latin typeface="Arial" panose="020B0604020202020204" pitchFamily="34" charset="0"/>
              </a:rPr>
              <a:t>good_loan</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groupby</a:t>
            </a:r>
            <a:r>
              <a:rPr lang="en-US" sz="1800" b="0" i="0" u="none" strike="noStrike" dirty="0">
                <a:solidFill>
                  <a:srgbClr val="000000"/>
                </a:solidFill>
                <a:effectLst/>
                <a:latin typeface="Arial" panose="020B0604020202020204" pitchFamily="34" charset="0"/>
              </a:rPr>
              <a:t>(state).avg(  ) </a:t>
            </a:r>
            <a:endParaRPr lang="en-US" dirty="0"/>
          </a:p>
        </p:txBody>
      </p:sp>
      <p:sp>
        <p:nvSpPr>
          <p:cNvPr id="4" name="Slide Number Placeholder 3"/>
          <p:cNvSpPr>
            <a:spLocks noGrp="1"/>
          </p:cNvSpPr>
          <p:nvPr>
            <p:ph type="sldNum" sz="quarter" idx="5"/>
          </p:nvPr>
        </p:nvSpPr>
        <p:spPr/>
        <p:txBody>
          <a:bodyPr/>
          <a:lstStyle/>
          <a:p>
            <a:fld id="{AE41BB02-D6B4-4335-AE03-32BD9DA8E88A}" type="slidenum">
              <a:rPr lang="en-US" smtClean="0"/>
              <a:t>14</a:t>
            </a:fld>
            <a:endParaRPr lang="en-US"/>
          </a:p>
        </p:txBody>
      </p:sp>
    </p:spTree>
    <p:extLst>
      <p:ext uri="{BB962C8B-B14F-4D97-AF65-F5344CB8AC3E}">
        <p14:creationId xmlns:p14="http://schemas.microsoft.com/office/powerpoint/2010/main" val="13621988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To test how accurate Lending Club makes their loan decisions, used logistic regression model </a:t>
            </a:r>
            <a:endParaRPr lang="en-US" dirty="0"/>
          </a:p>
        </p:txBody>
      </p:sp>
      <p:sp>
        <p:nvSpPr>
          <p:cNvPr id="4" name="Slide Number Placeholder 3"/>
          <p:cNvSpPr>
            <a:spLocks noGrp="1"/>
          </p:cNvSpPr>
          <p:nvPr>
            <p:ph type="sldNum" sz="quarter" idx="5"/>
          </p:nvPr>
        </p:nvSpPr>
        <p:spPr/>
        <p:txBody>
          <a:bodyPr/>
          <a:lstStyle/>
          <a:p>
            <a:fld id="{AE41BB02-D6B4-4335-AE03-32BD9DA8E88A}" type="slidenum">
              <a:rPr lang="en-US" smtClean="0"/>
              <a:t>15</a:t>
            </a:fld>
            <a:endParaRPr lang="en-US"/>
          </a:p>
        </p:txBody>
      </p:sp>
    </p:spTree>
    <p:extLst>
      <p:ext uri="{BB962C8B-B14F-4D97-AF65-F5344CB8AC3E}">
        <p14:creationId xmlns:p14="http://schemas.microsoft.com/office/powerpoint/2010/main" val="3747175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C02D5-5C96-184F-8671-190BE35295F2}"/>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74DE4C9-0368-B04F-249E-000A7B5D7745}"/>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6329857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Content and left Image 1">
    <p:bg>
      <p:bgPr>
        <a:solidFill>
          <a:schemeClr val="tx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4589277D-BC14-E7E0-5822-5575F563E1C7}"/>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6200000">
            <a:off x="8039100" y="228600"/>
            <a:ext cx="4381500" cy="3924300"/>
          </a:xfrm>
          <a:prstGeom prst="rect">
            <a:avLst/>
          </a:prstGeom>
        </p:spPr>
      </p:pic>
      <p:sp>
        <p:nvSpPr>
          <p:cNvPr id="2" name="Title 1">
            <a:extLst>
              <a:ext uri="{FF2B5EF4-FFF2-40B4-BE49-F238E27FC236}">
                <a16:creationId xmlns:a16="http://schemas.microsoft.com/office/drawing/2014/main" id="{4FDB1BDE-C8F3-ACC0-740B-CBD8128777D5}"/>
              </a:ext>
            </a:extLst>
          </p:cNvPr>
          <p:cNvSpPr>
            <a:spLocks noGrp="1"/>
          </p:cNvSpPr>
          <p:nvPr>
            <p:ph type="title"/>
          </p:nvPr>
        </p:nvSpPr>
        <p:spPr>
          <a:xfrm>
            <a:off x="6096000" y="375285"/>
            <a:ext cx="4896678" cy="3624984"/>
          </a:xfrm>
        </p:spPr>
        <p:txBody>
          <a:bodyPr anchor="b">
            <a:normAutofit/>
          </a:bodyPr>
          <a:lstStyle>
            <a:lvl1pPr>
              <a:defRPr sz="4800">
                <a:solidFill>
                  <a:schemeClr val="bg1"/>
                </a:solidFill>
              </a:defRPr>
            </a:lvl1pPr>
          </a:lstStyle>
          <a:p>
            <a:endParaRPr lang="en-US" dirty="0"/>
          </a:p>
        </p:txBody>
      </p:sp>
      <p:sp>
        <p:nvSpPr>
          <p:cNvPr id="11" name="Picture Placeholder 10">
            <a:extLst>
              <a:ext uri="{FF2B5EF4-FFF2-40B4-BE49-F238E27FC236}">
                <a16:creationId xmlns:a16="http://schemas.microsoft.com/office/drawing/2014/main" id="{128597A3-47D0-F393-55D9-07FFD951F396}"/>
              </a:ext>
            </a:extLst>
          </p:cNvPr>
          <p:cNvSpPr>
            <a:spLocks noGrp="1"/>
          </p:cNvSpPr>
          <p:nvPr>
            <p:ph type="pic" sz="quarter" idx="11"/>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405384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586 w 6096586"/>
              <a:gd name="connsiteY0" fmla="*/ 0 h 6858000"/>
              <a:gd name="connsiteX1" fmla="*/ 4054426 w 6096586"/>
              <a:gd name="connsiteY1" fmla="*/ 0 h 6858000"/>
              <a:gd name="connsiteX2" fmla="*/ 6096586 w 6096586"/>
              <a:gd name="connsiteY2" fmla="*/ 6858000 h 6858000"/>
              <a:gd name="connsiteX3" fmla="*/ 586 w 6096586"/>
              <a:gd name="connsiteY3" fmla="*/ 6858000 h 6858000"/>
              <a:gd name="connsiteX4" fmla="*/ 586 w 6096586"/>
              <a:gd name="connsiteY4" fmla="*/ 3669792 h 6858000"/>
              <a:gd name="connsiteX5" fmla="*/ 586 w 6096586"/>
              <a:gd name="connsiteY5" fmla="*/ 0 h 6858000"/>
              <a:gd name="connsiteX0" fmla="*/ 0 w 6096000"/>
              <a:gd name="connsiteY0" fmla="*/ 0 h 6858000"/>
              <a:gd name="connsiteX1" fmla="*/ 4053840 w 6096000"/>
              <a:gd name="connsiteY1" fmla="*/ 0 h 6858000"/>
              <a:gd name="connsiteX2" fmla="*/ 6096000 w 6096000"/>
              <a:gd name="connsiteY2" fmla="*/ 6858000 h 6858000"/>
              <a:gd name="connsiteX3" fmla="*/ 950976 w 6096000"/>
              <a:gd name="connsiteY3" fmla="*/ 6858000 h 6858000"/>
              <a:gd name="connsiteX4" fmla="*/ 0 w 6096000"/>
              <a:gd name="connsiteY4" fmla="*/ 3669792 h 6858000"/>
              <a:gd name="connsiteX5" fmla="*/ 0 w 6096000"/>
              <a:gd name="connsiteY5" fmla="*/ 0 h 6858000"/>
              <a:gd name="connsiteX0" fmla="*/ 0 w 6096000"/>
              <a:gd name="connsiteY0" fmla="*/ 0 h 6858000"/>
              <a:gd name="connsiteX1" fmla="*/ 4053840 w 6096000"/>
              <a:gd name="connsiteY1" fmla="*/ 0 h 6858000"/>
              <a:gd name="connsiteX2" fmla="*/ 6096000 w 6096000"/>
              <a:gd name="connsiteY2" fmla="*/ 6858000 h 6858000"/>
              <a:gd name="connsiteX3" fmla="*/ 950976 w 6096000"/>
              <a:gd name="connsiteY3" fmla="*/ 6858000 h 6858000"/>
              <a:gd name="connsiteX4" fmla="*/ 0 w 6096000"/>
              <a:gd name="connsiteY4" fmla="*/ 3669792 h 6858000"/>
              <a:gd name="connsiteX5" fmla="*/ 0 w 6096000"/>
              <a:gd name="connsiteY5" fmla="*/ 0 h 6858000"/>
              <a:gd name="connsiteX0" fmla="*/ 0 w 6096000"/>
              <a:gd name="connsiteY0" fmla="*/ 0 h 6858000"/>
              <a:gd name="connsiteX1" fmla="*/ 4053840 w 6096000"/>
              <a:gd name="connsiteY1" fmla="*/ 0 h 6858000"/>
              <a:gd name="connsiteX2" fmla="*/ 6096000 w 6096000"/>
              <a:gd name="connsiteY2" fmla="*/ 6858000 h 6858000"/>
              <a:gd name="connsiteX3" fmla="*/ 950976 w 6096000"/>
              <a:gd name="connsiteY3" fmla="*/ 6858000 h 6858000"/>
              <a:gd name="connsiteX4" fmla="*/ 0 w 6096000"/>
              <a:gd name="connsiteY4" fmla="*/ 3669792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4053840" y="0"/>
                </a:lnTo>
                <a:lnTo>
                  <a:pt x="6096000" y="6858000"/>
                </a:lnTo>
                <a:lnTo>
                  <a:pt x="950976" y="6858000"/>
                </a:lnTo>
                <a:lnTo>
                  <a:pt x="0" y="3669792"/>
                </a:lnTo>
                <a:lnTo>
                  <a:pt x="0" y="0"/>
                </a:lnTo>
                <a:close/>
              </a:path>
            </a:pathLst>
          </a:custGeom>
        </p:spPr>
        <p:txBody>
          <a:bodyPr>
            <a:normAutofit/>
          </a:bodyPr>
          <a:lstStyle>
            <a:lvl1pPr marL="0" indent="0" algn="l">
              <a:buNone/>
              <a:defRPr sz="2000">
                <a:solidFill>
                  <a:schemeClr val="bg1"/>
                </a:solidFill>
              </a:defRPr>
            </a:lvl1pPr>
          </a:lstStyle>
          <a:p>
            <a:r>
              <a:rPr lang="en-US" dirty="0"/>
              <a:t>Click icon to add picture</a:t>
            </a:r>
          </a:p>
        </p:txBody>
      </p:sp>
      <p:sp>
        <p:nvSpPr>
          <p:cNvPr id="9" name="Content Placeholder 10">
            <a:extLst>
              <a:ext uri="{FF2B5EF4-FFF2-40B4-BE49-F238E27FC236}">
                <a16:creationId xmlns:a16="http://schemas.microsoft.com/office/drawing/2014/main" id="{4BF260CE-C6E3-AE7A-DB8E-A72A1CF5B54E}"/>
              </a:ext>
            </a:extLst>
          </p:cNvPr>
          <p:cNvSpPr>
            <a:spLocks noGrp="1"/>
          </p:cNvSpPr>
          <p:nvPr>
            <p:ph sz="quarter" idx="10" hasCustomPrompt="1"/>
          </p:nvPr>
        </p:nvSpPr>
        <p:spPr>
          <a:xfrm>
            <a:off x="6096000" y="4172990"/>
            <a:ext cx="4896677" cy="2309726"/>
          </a:xfrm>
        </p:spPr>
        <p:txBody>
          <a:bodyPr>
            <a:normAutofit/>
          </a:bodyPr>
          <a:lstStyle>
            <a:lvl1pPr marL="0" indent="0">
              <a:spcBef>
                <a:spcPts val="0"/>
              </a:spcBef>
              <a:spcAft>
                <a:spcPts val="1200"/>
              </a:spcAft>
              <a:buNone/>
              <a:defRPr sz="2000">
                <a:solidFill>
                  <a:schemeClr val="bg1"/>
                </a:solidFill>
              </a:defRPr>
            </a:lvl1pPr>
            <a:lvl2pPr marL="742950" indent="-285750">
              <a:spcBef>
                <a:spcPts val="0"/>
              </a:spcBef>
              <a:spcAft>
                <a:spcPts val="1200"/>
              </a:spcAft>
              <a:buFont typeface="Arial" panose="020B0604020202020204" pitchFamily="34" charset="0"/>
              <a:buChar char="•"/>
              <a:defRPr sz="1800">
                <a:solidFill>
                  <a:schemeClr val="bg1"/>
                </a:solidFill>
              </a:defRPr>
            </a:lvl2pPr>
            <a:lvl3pPr marL="1200150" indent="-285750">
              <a:spcBef>
                <a:spcPts val="0"/>
              </a:spcBef>
              <a:spcAft>
                <a:spcPts val="1200"/>
              </a:spcAft>
              <a:buFont typeface="Arial" panose="020B0604020202020204" pitchFamily="34" charset="0"/>
              <a:buChar char="•"/>
              <a:defRPr sz="1600">
                <a:solidFill>
                  <a:schemeClr val="bg1"/>
                </a:solidFill>
              </a:defRPr>
            </a:lvl3pPr>
            <a:lvl4pPr marL="1657350" indent="-285750">
              <a:spcBef>
                <a:spcPts val="0"/>
              </a:spcBef>
              <a:spcAft>
                <a:spcPts val="1200"/>
              </a:spcAft>
              <a:buFont typeface="Arial" panose="020B0604020202020204" pitchFamily="34" charset="0"/>
              <a:buChar char="•"/>
              <a:defRPr sz="1400">
                <a:solidFill>
                  <a:schemeClr val="bg1"/>
                </a:solidFill>
              </a:defRPr>
            </a:lvl4pPr>
            <a:lvl5pPr marL="2114550" indent="-285750">
              <a:spcBef>
                <a:spcPts val="0"/>
              </a:spcBef>
              <a:spcAft>
                <a:spcPts val="1200"/>
              </a:spcAft>
              <a:buFont typeface="Arial" panose="020B0604020202020204" pitchFamily="34" charset="0"/>
              <a:buChar char="•"/>
              <a:defRPr sz="1400">
                <a:solidFill>
                  <a:schemeClr val="bg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377533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Section Title">
    <p:bg>
      <p:bgPr>
        <a:solidFill>
          <a:schemeClr val="tx1"/>
        </a:solidFill>
        <a:effectLst/>
      </p:bgPr>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B5DE041D-A3BF-94FF-029C-719D4DADA215}"/>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3300" t="13815"/>
          <a:stretch/>
        </p:blipFill>
        <p:spPr>
          <a:xfrm>
            <a:off x="0" y="-1"/>
            <a:ext cx="4239206" cy="3776193"/>
          </a:xfrm>
          <a:prstGeom prst="rect">
            <a:avLst/>
          </a:prstGeom>
        </p:spPr>
      </p:pic>
      <p:sp>
        <p:nvSpPr>
          <p:cNvPr id="2" name="Title 1">
            <a:extLst>
              <a:ext uri="{FF2B5EF4-FFF2-40B4-BE49-F238E27FC236}">
                <a16:creationId xmlns:a16="http://schemas.microsoft.com/office/drawing/2014/main" id="{0DEE605D-0584-F71C-A97D-B672F13E3911}"/>
              </a:ext>
            </a:extLst>
          </p:cNvPr>
          <p:cNvSpPr>
            <a:spLocks noGrp="1"/>
          </p:cNvSpPr>
          <p:nvPr>
            <p:ph type="title" hasCustomPrompt="1"/>
          </p:nvPr>
        </p:nvSpPr>
        <p:spPr>
          <a:xfrm>
            <a:off x="914400" y="2580640"/>
            <a:ext cx="5181600" cy="3368819"/>
          </a:xfrm>
        </p:spPr>
        <p:txBody>
          <a:bodyPr anchor="b">
            <a:normAutofit/>
          </a:bodyPr>
          <a:lstStyle>
            <a:lvl1pPr>
              <a:defRPr sz="4800">
                <a:solidFill>
                  <a:schemeClr val="bg1"/>
                </a:solidFill>
              </a:defRPr>
            </a:lvl1pPr>
          </a:lstStyle>
          <a:p>
            <a:r>
              <a:rPr lang="en-US" dirty="0"/>
              <a:t>Click to add title</a:t>
            </a:r>
          </a:p>
        </p:txBody>
      </p:sp>
      <p:sp>
        <p:nvSpPr>
          <p:cNvPr id="9" name="Picture Placeholder 8">
            <a:extLst>
              <a:ext uri="{FF2B5EF4-FFF2-40B4-BE49-F238E27FC236}">
                <a16:creationId xmlns:a16="http://schemas.microsoft.com/office/drawing/2014/main" id="{59AF635C-89E6-F6EF-FA6A-417A9A84BF4A}"/>
              </a:ext>
            </a:extLst>
          </p:cNvPr>
          <p:cNvSpPr>
            <a:spLocks noGrp="1"/>
          </p:cNvSpPr>
          <p:nvPr>
            <p:ph type="pic" sz="quarter" idx="10" hasCustomPrompt="1"/>
          </p:nvPr>
        </p:nvSpPr>
        <p:spPr>
          <a:xfrm>
            <a:off x="6085840" y="-10159"/>
            <a:ext cx="6116320" cy="6868160"/>
          </a:xfrm>
          <a:custGeom>
            <a:avLst/>
            <a:gdLst>
              <a:gd name="connsiteX0" fmla="*/ 0 w 6116320"/>
              <a:gd name="connsiteY0" fmla="*/ 0 h 6880225"/>
              <a:gd name="connsiteX1" fmla="*/ 6116320 w 6116320"/>
              <a:gd name="connsiteY1" fmla="*/ 0 h 6880225"/>
              <a:gd name="connsiteX2" fmla="*/ 6116320 w 6116320"/>
              <a:gd name="connsiteY2" fmla="*/ 6880225 h 6880225"/>
              <a:gd name="connsiteX3" fmla="*/ 0 w 6116320"/>
              <a:gd name="connsiteY3" fmla="*/ 6880225 h 6880225"/>
              <a:gd name="connsiteX4" fmla="*/ 0 w 6116320"/>
              <a:gd name="connsiteY4" fmla="*/ 0 h 6880225"/>
              <a:gd name="connsiteX0" fmla="*/ 0 w 6116320"/>
              <a:gd name="connsiteY0" fmla="*/ 0 h 6880225"/>
              <a:gd name="connsiteX1" fmla="*/ 6116320 w 6116320"/>
              <a:gd name="connsiteY1" fmla="*/ 0 h 6880225"/>
              <a:gd name="connsiteX2" fmla="*/ 6116320 w 6116320"/>
              <a:gd name="connsiteY2" fmla="*/ 6880225 h 6880225"/>
              <a:gd name="connsiteX3" fmla="*/ 2052320 w 6116320"/>
              <a:gd name="connsiteY3" fmla="*/ 6880225 h 6880225"/>
              <a:gd name="connsiteX4" fmla="*/ 0 w 6116320"/>
              <a:gd name="connsiteY4" fmla="*/ 0 h 6880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16320" h="6880225">
                <a:moveTo>
                  <a:pt x="0" y="0"/>
                </a:moveTo>
                <a:lnTo>
                  <a:pt x="6116320" y="0"/>
                </a:lnTo>
                <a:lnTo>
                  <a:pt x="6116320" y="6880225"/>
                </a:lnTo>
                <a:lnTo>
                  <a:pt x="2052320" y="6880225"/>
                </a:lnTo>
                <a:lnTo>
                  <a:pt x="0" y="0"/>
                </a:lnTo>
                <a:close/>
              </a:path>
            </a:pathLst>
          </a:custGeom>
        </p:spPr>
        <p:txBody>
          <a:bodyPr>
            <a:normAutofit/>
          </a:bodyPr>
          <a:lstStyle>
            <a:lvl1pPr marL="0" indent="0" algn="ctr">
              <a:buNone/>
              <a:defRPr sz="2000">
                <a:solidFill>
                  <a:schemeClr val="bg1"/>
                </a:solidFill>
              </a:defRPr>
            </a:lvl1pPr>
          </a:lstStyle>
          <a:p>
            <a:r>
              <a:rPr lang="en-US" dirty="0"/>
              <a:t>Click icon to insert picture</a:t>
            </a:r>
          </a:p>
        </p:txBody>
      </p:sp>
    </p:spTree>
    <p:extLst>
      <p:ext uri="{BB962C8B-B14F-4D97-AF65-F5344CB8AC3E}">
        <p14:creationId xmlns:p14="http://schemas.microsoft.com/office/powerpoint/2010/main" val="32081483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1">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74996-9779-1D0F-B5C6-7FE85FFF1EF4}"/>
              </a:ext>
            </a:extLst>
          </p:cNvPr>
          <p:cNvSpPr>
            <a:spLocks noGrp="1"/>
          </p:cNvSpPr>
          <p:nvPr>
            <p:ph type="title" hasCustomPrompt="1"/>
          </p:nvPr>
        </p:nvSpPr>
        <p:spPr>
          <a:xfrm>
            <a:off x="6096000" y="2773681"/>
            <a:ext cx="5674360" cy="3200400"/>
          </a:xfrm>
        </p:spPr>
        <p:txBody>
          <a:bodyPr anchor="b">
            <a:normAutofit/>
          </a:bodyPr>
          <a:lstStyle>
            <a:lvl1pPr>
              <a:defRPr sz="4800">
                <a:solidFill>
                  <a:schemeClr val="bg1"/>
                </a:solidFill>
              </a:defRPr>
            </a:lvl1pPr>
          </a:lstStyle>
          <a:p>
            <a:r>
              <a:rPr lang="en-US" dirty="0"/>
              <a:t>Click to add title</a:t>
            </a:r>
          </a:p>
        </p:txBody>
      </p:sp>
      <p:pic>
        <p:nvPicPr>
          <p:cNvPr id="7" name="Graphic 6">
            <a:extLst>
              <a:ext uri="{FF2B5EF4-FFF2-40B4-BE49-F238E27FC236}">
                <a16:creationId xmlns:a16="http://schemas.microsoft.com/office/drawing/2014/main" id="{96B97173-A601-1D66-1651-4FE0D76A0BC7}"/>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8454" t="1728"/>
          <a:stretch/>
        </p:blipFill>
        <p:spPr>
          <a:xfrm>
            <a:off x="-1" y="0"/>
            <a:ext cx="8264995" cy="5320146"/>
          </a:xfrm>
          <a:prstGeom prst="rect">
            <a:avLst/>
          </a:prstGeom>
        </p:spPr>
      </p:pic>
    </p:spTree>
    <p:extLst>
      <p:ext uri="{BB962C8B-B14F-4D97-AF65-F5344CB8AC3E}">
        <p14:creationId xmlns:p14="http://schemas.microsoft.com/office/powerpoint/2010/main" val="139385138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897889"/>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Lst>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95DF3F-9AF6-17CF-017B-FFF99B8712FA}"/>
              </a:ext>
            </a:extLst>
          </p:cNvPr>
          <p:cNvSpPr txBox="1"/>
          <p:nvPr/>
        </p:nvSpPr>
        <p:spPr>
          <a:xfrm>
            <a:off x="-359079" y="-962267"/>
            <a:ext cx="12551079" cy="4932123"/>
          </a:xfrm>
          <a:prstGeom prst="rect">
            <a:avLst/>
          </a:prstGeom>
          <a:noFill/>
        </p:spPr>
        <p:txBody>
          <a:bodyPr wrap="none" rtlCol="0">
            <a:prstTxWarp prst="textWave2">
              <a:avLst/>
            </a:prstTxWarp>
            <a:spAutoFit/>
          </a:bodyPr>
          <a:lstStyle/>
          <a:p>
            <a:r>
              <a:rPr lang="en-US" dirty="0">
                <a:blipFill>
                  <a:blip r:embed="rId2"/>
                  <a:stretch>
                    <a:fillRect/>
                  </a:stretch>
                </a:blipFill>
              </a:rPr>
              <a:t>-----------</a:t>
            </a:r>
          </a:p>
        </p:txBody>
      </p:sp>
      <p:sp>
        <p:nvSpPr>
          <p:cNvPr id="5" name="TextBox 4">
            <a:extLst>
              <a:ext uri="{FF2B5EF4-FFF2-40B4-BE49-F238E27FC236}">
                <a16:creationId xmlns:a16="http://schemas.microsoft.com/office/drawing/2014/main" id="{8155F3B9-5B88-7C8F-1B67-E625C1417C9F}"/>
              </a:ext>
            </a:extLst>
          </p:cNvPr>
          <p:cNvSpPr txBox="1"/>
          <p:nvPr/>
        </p:nvSpPr>
        <p:spPr>
          <a:xfrm>
            <a:off x="412232" y="3969856"/>
            <a:ext cx="11367535" cy="1200329"/>
          </a:xfrm>
          <a:prstGeom prst="rect">
            <a:avLst/>
          </a:prstGeom>
          <a:noFill/>
        </p:spPr>
        <p:txBody>
          <a:bodyPr wrap="none" rtlCol="0">
            <a:spAutoFit/>
          </a:bodyPr>
          <a:lstStyle/>
          <a:p>
            <a:pPr algn="ctr"/>
            <a:r>
              <a:rPr lang="en-US" sz="7200" dirty="0">
                <a:solidFill>
                  <a:schemeClr val="bg1"/>
                </a:solidFill>
                <a:latin typeface="Franklin Gothic Heavy" panose="020B0903020102020204" pitchFamily="34" charset="0"/>
              </a:rPr>
              <a:t>LOAN STATUS PREDICTION</a:t>
            </a:r>
          </a:p>
        </p:txBody>
      </p:sp>
      <p:sp>
        <p:nvSpPr>
          <p:cNvPr id="6" name="TextBox 5">
            <a:extLst>
              <a:ext uri="{FF2B5EF4-FFF2-40B4-BE49-F238E27FC236}">
                <a16:creationId xmlns:a16="http://schemas.microsoft.com/office/drawing/2014/main" id="{9D4F2CF9-F474-6F9F-EDF4-645BB147C49C}"/>
              </a:ext>
            </a:extLst>
          </p:cNvPr>
          <p:cNvSpPr txBox="1"/>
          <p:nvPr/>
        </p:nvSpPr>
        <p:spPr>
          <a:xfrm>
            <a:off x="3080654" y="5350565"/>
            <a:ext cx="6030690" cy="646331"/>
          </a:xfrm>
          <a:prstGeom prst="rect">
            <a:avLst/>
          </a:prstGeom>
          <a:noFill/>
        </p:spPr>
        <p:txBody>
          <a:bodyPr wrap="none" rtlCol="0">
            <a:spAutoFit/>
          </a:bodyPr>
          <a:lstStyle/>
          <a:p>
            <a:pPr algn="ctr"/>
            <a:r>
              <a:rPr lang="en-US" sz="3600" dirty="0">
                <a:solidFill>
                  <a:schemeClr val="bg1"/>
                </a:solidFill>
                <a:latin typeface="Franklin Gothic Heavy" panose="020B0903020102020204" pitchFamily="34" charset="0"/>
              </a:rPr>
              <a:t>USING LENDING CLUB DATA</a:t>
            </a:r>
          </a:p>
        </p:txBody>
      </p:sp>
    </p:spTree>
    <p:extLst>
      <p:ext uri="{BB962C8B-B14F-4D97-AF65-F5344CB8AC3E}">
        <p14:creationId xmlns:p14="http://schemas.microsoft.com/office/powerpoint/2010/main" val="2073066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A7C3266D-CD11-6799-E894-89A201A90D4A}"/>
              </a:ext>
            </a:extLst>
          </p:cNvPr>
          <p:cNvSpPr/>
          <p:nvPr/>
        </p:nvSpPr>
        <p:spPr>
          <a:xfrm rot="5400000">
            <a:off x="-1013460" y="713740"/>
            <a:ext cx="7457440" cy="5430520"/>
          </a:xfrm>
          <a:custGeom>
            <a:avLst/>
            <a:gdLst>
              <a:gd name="connsiteX0" fmla="*/ 5750560 w 7457440"/>
              <a:gd name="connsiteY0" fmla="*/ 1559560 h 5430520"/>
              <a:gd name="connsiteX1" fmla="*/ 6126480 w 7457440"/>
              <a:gd name="connsiteY1" fmla="*/ 807720 h 5430520"/>
              <a:gd name="connsiteX2" fmla="*/ 7081520 w 7457440"/>
              <a:gd name="connsiteY2" fmla="*/ 807720 h 5430520"/>
              <a:gd name="connsiteX3" fmla="*/ 7457440 w 7457440"/>
              <a:gd name="connsiteY3" fmla="*/ 1559560 h 5430520"/>
              <a:gd name="connsiteX4" fmla="*/ 7081520 w 7457440"/>
              <a:gd name="connsiteY4" fmla="*/ 2311400 h 5430520"/>
              <a:gd name="connsiteX5" fmla="*/ 6126480 w 7457440"/>
              <a:gd name="connsiteY5" fmla="*/ 2311400 h 5430520"/>
              <a:gd name="connsiteX6" fmla="*/ 5750560 w 7457440"/>
              <a:gd name="connsiteY6" fmla="*/ 3119120 h 5430520"/>
              <a:gd name="connsiteX7" fmla="*/ 6126480 w 7457440"/>
              <a:gd name="connsiteY7" fmla="*/ 2367280 h 5430520"/>
              <a:gd name="connsiteX8" fmla="*/ 7081520 w 7457440"/>
              <a:gd name="connsiteY8" fmla="*/ 2367280 h 5430520"/>
              <a:gd name="connsiteX9" fmla="*/ 7457440 w 7457440"/>
              <a:gd name="connsiteY9" fmla="*/ 3119120 h 5430520"/>
              <a:gd name="connsiteX10" fmla="*/ 7081520 w 7457440"/>
              <a:gd name="connsiteY10" fmla="*/ 3870960 h 5430520"/>
              <a:gd name="connsiteX11" fmla="*/ 6126480 w 7457440"/>
              <a:gd name="connsiteY11" fmla="*/ 3870960 h 5430520"/>
              <a:gd name="connsiteX12" fmla="*/ 5750560 w 7457440"/>
              <a:gd name="connsiteY12" fmla="*/ 4678680 h 5430520"/>
              <a:gd name="connsiteX13" fmla="*/ 6126480 w 7457440"/>
              <a:gd name="connsiteY13" fmla="*/ 3926840 h 5430520"/>
              <a:gd name="connsiteX14" fmla="*/ 7081520 w 7457440"/>
              <a:gd name="connsiteY14" fmla="*/ 3926840 h 5430520"/>
              <a:gd name="connsiteX15" fmla="*/ 7457440 w 7457440"/>
              <a:gd name="connsiteY15" fmla="*/ 4678680 h 5430520"/>
              <a:gd name="connsiteX16" fmla="*/ 7081520 w 7457440"/>
              <a:gd name="connsiteY16" fmla="*/ 5430520 h 5430520"/>
              <a:gd name="connsiteX17" fmla="*/ 6126480 w 7457440"/>
              <a:gd name="connsiteY17" fmla="*/ 5430520 h 5430520"/>
              <a:gd name="connsiteX18" fmla="*/ 4297680 w 7457440"/>
              <a:gd name="connsiteY18" fmla="*/ 779780 h 5430520"/>
              <a:gd name="connsiteX19" fmla="*/ 4673600 w 7457440"/>
              <a:gd name="connsiteY19" fmla="*/ 27940 h 5430520"/>
              <a:gd name="connsiteX20" fmla="*/ 5628640 w 7457440"/>
              <a:gd name="connsiteY20" fmla="*/ 27940 h 5430520"/>
              <a:gd name="connsiteX21" fmla="*/ 6004560 w 7457440"/>
              <a:gd name="connsiteY21" fmla="*/ 779780 h 5430520"/>
              <a:gd name="connsiteX22" fmla="*/ 5628640 w 7457440"/>
              <a:gd name="connsiteY22" fmla="*/ 1531620 h 5430520"/>
              <a:gd name="connsiteX23" fmla="*/ 4673600 w 7457440"/>
              <a:gd name="connsiteY23" fmla="*/ 1531620 h 5430520"/>
              <a:gd name="connsiteX24" fmla="*/ 4297680 w 7457440"/>
              <a:gd name="connsiteY24" fmla="*/ 2339340 h 5430520"/>
              <a:gd name="connsiteX25" fmla="*/ 4673600 w 7457440"/>
              <a:gd name="connsiteY25" fmla="*/ 1587500 h 5430520"/>
              <a:gd name="connsiteX26" fmla="*/ 5628640 w 7457440"/>
              <a:gd name="connsiteY26" fmla="*/ 1587500 h 5430520"/>
              <a:gd name="connsiteX27" fmla="*/ 6004560 w 7457440"/>
              <a:gd name="connsiteY27" fmla="*/ 2339340 h 5430520"/>
              <a:gd name="connsiteX28" fmla="*/ 5628640 w 7457440"/>
              <a:gd name="connsiteY28" fmla="*/ 3091180 h 5430520"/>
              <a:gd name="connsiteX29" fmla="*/ 4673600 w 7457440"/>
              <a:gd name="connsiteY29" fmla="*/ 3091180 h 5430520"/>
              <a:gd name="connsiteX30" fmla="*/ 4297680 w 7457440"/>
              <a:gd name="connsiteY30" fmla="*/ 3898900 h 5430520"/>
              <a:gd name="connsiteX31" fmla="*/ 4673600 w 7457440"/>
              <a:gd name="connsiteY31" fmla="*/ 3147060 h 5430520"/>
              <a:gd name="connsiteX32" fmla="*/ 5628640 w 7457440"/>
              <a:gd name="connsiteY32" fmla="*/ 3147060 h 5430520"/>
              <a:gd name="connsiteX33" fmla="*/ 6004560 w 7457440"/>
              <a:gd name="connsiteY33" fmla="*/ 3898900 h 5430520"/>
              <a:gd name="connsiteX34" fmla="*/ 5628640 w 7457440"/>
              <a:gd name="connsiteY34" fmla="*/ 4650740 h 5430520"/>
              <a:gd name="connsiteX35" fmla="*/ 4673600 w 7457440"/>
              <a:gd name="connsiteY35" fmla="*/ 4650740 h 5430520"/>
              <a:gd name="connsiteX36" fmla="*/ 2844801 w 7457440"/>
              <a:gd name="connsiteY36" fmla="*/ 1531620 h 5430520"/>
              <a:gd name="connsiteX37" fmla="*/ 3220721 w 7457440"/>
              <a:gd name="connsiteY37" fmla="*/ 779780 h 5430520"/>
              <a:gd name="connsiteX38" fmla="*/ 4175760 w 7457440"/>
              <a:gd name="connsiteY38" fmla="*/ 779780 h 5430520"/>
              <a:gd name="connsiteX39" fmla="*/ 4551680 w 7457440"/>
              <a:gd name="connsiteY39" fmla="*/ 1531620 h 5430520"/>
              <a:gd name="connsiteX40" fmla="*/ 4175760 w 7457440"/>
              <a:gd name="connsiteY40" fmla="*/ 2283460 h 5430520"/>
              <a:gd name="connsiteX41" fmla="*/ 3220721 w 7457440"/>
              <a:gd name="connsiteY41" fmla="*/ 2283460 h 5430520"/>
              <a:gd name="connsiteX42" fmla="*/ 2844801 w 7457440"/>
              <a:gd name="connsiteY42" fmla="*/ 3091180 h 5430520"/>
              <a:gd name="connsiteX43" fmla="*/ 3220721 w 7457440"/>
              <a:gd name="connsiteY43" fmla="*/ 2339340 h 5430520"/>
              <a:gd name="connsiteX44" fmla="*/ 4175760 w 7457440"/>
              <a:gd name="connsiteY44" fmla="*/ 2339340 h 5430520"/>
              <a:gd name="connsiteX45" fmla="*/ 4551680 w 7457440"/>
              <a:gd name="connsiteY45" fmla="*/ 3091180 h 5430520"/>
              <a:gd name="connsiteX46" fmla="*/ 4175760 w 7457440"/>
              <a:gd name="connsiteY46" fmla="*/ 3843020 h 5430520"/>
              <a:gd name="connsiteX47" fmla="*/ 3220721 w 7457440"/>
              <a:gd name="connsiteY47" fmla="*/ 3843020 h 5430520"/>
              <a:gd name="connsiteX48" fmla="*/ 2844801 w 7457440"/>
              <a:gd name="connsiteY48" fmla="*/ 4650740 h 5430520"/>
              <a:gd name="connsiteX49" fmla="*/ 3220721 w 7457440"/>
              <a:gd name="connsiteY49" fmla="*/ 3898900 h 5430520"/>
              <a:gd name="connsiteX50" fmla="*/ 4175760 w 7457440"/>
              <a:gd name="connsiteY50" fmla="*/ 3898900 h 5430520"/>
              <a:gd name="connsiteX51" fmla="*/ 4551680 w 7457440"/>
              <a:gd name="connsiteY51" fmla="*/ 4650740 h 5430520"/>
              <a:gd name="connsiteX52" fmla="*/ 4175760 w 7457440"/>
              <a:gd name="connsiteY52" fmla="*/ 5402580 h 5430520"/>
              <a:gd name="connsiteX53" fmla="*/ 3220721 w 7457440"/>
              <a:gd name="connsiteY53" fmla="*/ 5402580 h 5430520"/>
              <a:gd name="connsiteX54" fmla="*/ 1422401 w 7457440"/>
              <a:gd name="connsiteY54" fmla="*/ 3870960 h 5430520"/>
              <a:gd name="connsiteX55" fmla="*/ 1798321 w 7457440"/>
              <a:gd name="connsiteY55" fmla="*/ 3119120 h 5430520"/>
              <a:gd name="connsiteX56" fmla="*/ 2753361 w 7457440"/>
              <a:gd name="connsiteY56" fmla="*/ 3119120 h 5430520"/>
              <a:gd name="connsiteX57" fmla="*/ 3129281 w 7457440"/>
              <a:gd name="connsiteY57" fmla="*/ 3870960 h 5430520"/>
              <a:gd name="connsiteX58" fmla="*/ 2753361 w 7457440"/>
              <a:gd name="connsiteY58" fmla="*/ 4622800 h 5430520"/>
              <a:gd name="connsiteX59" fmla="*/ 1798321 w 7457440"/>
              <a:gd name="connsiteY59" fmla="*/ 4622800 h 5430520"/>
              <a:gd name="connsiteX60" fmla="*/ 1422400 w 7457440"/>
              <a:gd name="connsiteY60" fmla="*/ 751840 h 5430520"/>
              <a:gd name="connsiteX61" fmla="*/ 1798320 w 7457440"/>
              <a:gd name="connsiteY61" fmla="*/ 0 h 5430520"/>
              <a:gd name="connsiteX62" fmla="*/ 2753360 w 7457440"/>
              <a:gd name="connsiteY62" fmla="*/ 0 h 5430520"/>
              <a:gd name="connsiteX63" fmla="*/ 3129280 w 7457440"/>
              <a:gd name="connsiteY63" fmla="*/ 751840 h 5430520"/>
              <a:gd name="connsiteX64" fmla="*/ 2753360 w 7457440"/>
              <a:gd name="connsiteY64" fmla="*/ 1503680 h 5430520"/>
              <a:gd name="connsiteX65" fmla="*/ 1798320 w 7457440"/>
              <a:gd name="connsiteY65" fmla="*/ 1503680 h 5430520"/>
              <a:gd name="connsiteX66" fmla="*/ 1422400 w 7457440"/>
              <a:gd name="connsiteY66" fmla="*/ 2311400 h 5430520"/>
              <a:gd name="connsiteX67" fmla="*/ 1798321 w 7457440"/>
              <a:gd name="connsiteY67" fmla="*/ 1559560 h 5430520"/>
              <a:gd name="connsiteX68" fmla="*/ 2753361 w 7457440"/>
              <a:gd name="connsiteY68" fmla="*/ 1559560 h 5430520"/>
              <a:gd name="connsiteX69" fmla="*/ 3129280 w 7457440"/>
              <a:gd name="connsiteY69" fmla="*/ 2311400 h 5430520"/>
              <a:gd name="connsiteX70" fmla="*/ 2753361 w 7457440"/>
              <a:gd name="connsiteY70" fmla="*/ 3063240 h 5430520"/>
              <a:gd name="connsiteX71" fmla="*/ 1798320 w 7457440"/>
              <a:gd name="connsiteY71" fmla="*/ 3063240 h 5430520"/>
              <a:gd name="connsiteX72" fmla="*/ 1 w 7457440"/>
              <a:gd name="connsiteY72" fmla="*/ 1531620 h 5430520"/>
              <a:gd name="connsiteX73" fmla="*/ 375921 w 7457440"/>
              <a:gd name="connsiteY73" fmla="*/ 779780 h 5430520"/>
              <a:gd name="connsiteX74" fmla="*/ 1330962 w 7457440"/>
              <a:gd name="connsiteY74" fmla="*/ 779780 h 5430520"/>
              <a:gd name="connsiteX75" fmla="*/ 1706882 w 7457440"/>
              <a:gd name="connsiteY75" fmla="*/ 1531620 h 5430520"/>
              <a:gd name="connsiteX76" fmla="*/ 1330962 w 7457440"/>
              <a:gd name="connsiteY76" fmla="*/ 2283460 h 5430520"/>
              <a:gd name="connsiteX77" fmla="*/ 375921 w 7457440"/>
              <a:gd name="connsiteY77" fmla="*/ 2283460 h 5430520"/>
              <a:gd name="connsiteX78" fmla="*/ 0 w 7457440"/>
              <a:gd name="connsiteY78" fmla="*/ 4650740 h 5430520"/>
              <a:gd name="connsiteX79" fmla="*/ 375920 w 7457440"/>
              <a:gd name="connsiteY79" fmla="*/ 3898900 h 5430520"/>
              <a:gd name="connsiteX80" fmla="*/ 1330960 w 7457440"/>
              <a:gd name="connsiteY80" fmla="*/ 3898900 h 5430520"/>
              <a:gd name="connsiteX81" fmla="*/ 1706880 w 7457440"/>
              <a:gd name="connsiteY81" fmla="*/ 4650740 h 5430520"/>
              <a:gd name="connsiteX82" fmla="*/ 1330960 w 7457440"/>
              <a:gd name="connsiteY82" fmla="*/ 5402580 h 5430520"/>
              <a:gd name="connsiteX83" fmla="*/ 375920 w 7457440"/>
              <a:gd name="connsiteY83" fmla="*/ 5402580 h 5430520"/>
              <a:gd name="connsiteX84" fmla="*/ 0 w 7457440"/>
              <a:gd name="connsiteY84" fmla="*/ 3091180 h 5430520"/>
              <a:gd name="connsiteX85" fmla="*/ 375920 w 7457440"/>
              <a:gd name="connsiteY85" fmla="*/ 2339340 h 5430520"/>
              <a:gd name="connsiteX86" fmla="*/ 1330960 w 7457440"/>
              <a:gd name="connsiteY86" fmla="*/ 2339340 h 5430520"/>
              <a:gd name="connsiteX87" fmla="*/ 1706880 w 7457440"/>
              <a:gd name="connsiteY87" fmla="*/ 3091180 h 5430520"/>
              <a:gd name="connsiteX88" fmla="*/ 1330960 w 7457440"/>
              <a:gd name="connsiteY88" fmla="*/ 3843020 h 5430520"/>
              <a:gd name="connsiteX89" fmla="*/ 375920 w 7457440"/>
              <a:gd name="connsiteY89" fmla="*/ 3843020 h 543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57440" h="5430520">
                <a:moveTo>
                  <a:pt x="5750560" y="1559560"/>
                </a:moveTo>
                <a:lnTo>
                  <a:pt x="6126480" y="807720"/>
                </a:lnTo>
                <a:lnTo>
                  <a:pt x="7081520" y="807720"/>
                </a:lnTo>
                <a:lnTo>
                  <a:pt x="7457440" y="1559560"/>
                </a:lnTo>
                <a:lnTo>
                  <a:pt x="7081520" y="2311400"/>
                </a:lnTo>
                <a:lnTo>
                  <a:pt x="6126480" y="2311400"/>
                </a:lnTo>
                <a:close/>
                <a:moveTo>
                  <a:pt x="5750560" y="3119120"/>
                </a:moveTo>
                <a:lnTo>
                  <a:pt x="6126480" y="2367280"/>
                </a:lnTo>
                <a:lnTo>
                  <a:pt x="7081520" y="2367280"/>
                </a:lnTo>
                <a:lnTo>
                  <a:pt x="7457440" y="3119120"/>
                </a:lnTo>
                <a:lnTo>
                  <a:pt x="7081520" y="3870960"/>
                </a:lnTo>
                <a:lnTo>
                  <a:pt x="6126480" y="3870960"/>
                </a:lnTo>
                <a:close/>
                <a:moveTo>
                  <a:pt x="5750560" y="4678680"/>
                </a:moveTo>
                <a:lnTo>
                  <a:pt x="6126480" y="3926840"/>
                </a:lnTo>
                <a:lnTo>
                  <a:pt x="7081520" y="3926840"/>
                </a:lnTo>
                <a:lnTo>
                  <a:pt x="7457440" y="4678680"/>
                </a:lnTo>
                <a:lnTo>
                  <a:pt x="7081520" y="5430520"/>
                </a:lnTo>
                <a:lnTo>
                  <a:pt x="6126480" y="5430520"/>
                </a:lnTo>
                <a:close/>
                <a:moveTo>
                  <a:pt x="4297680" y="779780"/>
                </a:moveTo>
                <a:lnTo>
                  <a:pt x="4673600" y="27940"/>
                </a:lnTo>
                <a:lnTo>
                  <a:pt x="5628640" y="27940"/>
                </a:lnTo>
                <a:lnTo>
                  <a:pt x="6004560" y="779780"/>
                </a:lnTo>
                <a:lnTo>
                  <a:pt x="5628640" y="1531620"/>
                </a:lnTo>
                <a:lnTo>
                  <a:pt x="4673600" y="1531620"/>
                </a:lnTo>
                <a:close/>
                <a:moveTo>
                  <a:pt x="4297680" y="2339340"/>
                </a:moveTo>
                <a:lnTo>
                  <a:pt x="4673600" y="1587500"/>
                </a:lnTo>
                <a:lnTo>
                  <a:pt x="5628640" y="1587500"/>
                </a:lnTo>
                <a:lnTo>
                  <a:pt x="6004560" y="2339340"/>
                </a:lnTo>
                <a:lnTo>
                  <a:pt x="5628640" y="3091180"/>
                </a:lnTo>
                <a:lnTo>
                  <a:pt x="4673600" y="3091180"/>
                </a:lnTo>
                <a:close/>
                <a:moveTo>
                  <a:pt x="4297680" y="3898900"/>
                </a:moveTo>
                <a:lnTo>
                  <a:pt x="4673600" y="3147060"/>
                </a:lnTo>
                <a:lnTo>
                  <a:pt x="5628640" y="3147060"/>
                </a:lnTo>
                <a:lnTo>
                  <a:pt x="6004560" y="3898900"/>
                </a:lnTo>
                <a:lnTo>
                  <a:pt x="5628640" y="4650740"/>
                </a:lnTo>
                <a:lnTo>
                  <a:pt x="4673600" y="4650740"/>
                </a:lnTo>
                <a:close/>
                <a:moveTo>
                  <a:pt x="2844801" y="1531620"/>
                </a:moveTo>
                <a:lnTo>
                  <a:pt x="3220721" y="779780"/>
                </a:lnTo>
                <a:lnTo>
                  <a:pt x="4175760" y="779780"/>
                </a:lnTo>
                <a:lnTo>
                  <a:pt x="4551680" y="1531620"/>
                </a:lnTo>
                <a:lnTo>
                  <a:pt x="4175760" y="2283460"/>
                </a:lnTo>
                <a:lnTo>
                  <a:pt x="3220721" y="2283460"/>
                </a:lnTo>
                <a:close/>
                <a:moveTo>
                  <a:pt x="2844801" y="3091180"/>
                </a:moveTo>
                <a:lnTo>
                  <a:pt x="3220721" y="2339340"/>
                </a:lnTo>
                <a:lnTo>
                  <a:pt x="4175760" y="2339340"/>
                </a:lnTo>
                <a:lnTo>
                  <a:pt x="4551680" y="3091180"/>
                </a:lnTo>
                <a:lnTo>
                  <a:pt x="4175760" y="3843020"/>
                </a:lnTo>
                <a:lnTo>
                  <a:pt x="3220721" y="3843020"/>
                </a:lnTo>
                <a:close/>
                <a:moveTo>
                  <a:pt x="2844801" y="4650740"/>
                </a:moveTo>
                <a:lnTo>
                  <a:pt x="3220721" y="3898900"/>
                </a:lnTo>
                <a:lnTo>
                  <a:pt x="4175760" y="3898900"/>
                </a:lnTo>
                <a:lnTo>
                  <a:pt x="4551680" y="4650740"/>
                </a:lnTo>
                <a:lnTo>
                  <a:pt x="4175760" y="5402580"/>
                </a:lnTo>
                <a:lnTo>
                  <a:pt x="3220721" y="5402580"/>
                </a:lnTo>
                <a:close/>
                <a:moveTo>
                  <a:pt x="1422401" y="3870960"/>
                </a:moveTo>
                <a:lnTo>
                  <a:pt x="1798321" y="3119120"/>
                </a:lnTo>
                <a:lnTo>
                  <a:pt x="2753361" y="3119120"/>
                </a:lnTo>
                <a:lnTo>
                  <a:pt x="3129281" y="3870960"/>
                </a:lnTo>
                <a:lnTo>
                  <a:pt x="2753361" y="4622800"/>
                </a:lnTo>
                <a:lnTo>
                  <a:pt x="1798321" y="4622800"/>
                </a:lnTo>
                <a:close/>
                <a:moveTo>
                  <a:pt x="1422400" y="751840"/>
                </a:moveTo>
                <a:lnTo>
                  <a:pt x="1798320" y="0"/>
                </a:lnTo>
                <a:lnTo>
                  <a:pt x="2753360" y="0"/>
                </a:lnTo>
                <a:lnTo>
                  <a:pt x="3129280" y="751840"/>
                </a:lnTo>
                <a:lnTo>
                  <a:pt x="2753360" y="1503680"/>
                </a:lnTo>
                <a:lnTo>
                  <a:pt x="1798320" y="1503680"/>
                </a:lnTo>
                <a:close/>
                <a:moveTo>
                  <a:pt x="1422400" y="2311400"/>
                </a:moveTo>
                <a:lnTo>
                  <a:pt x="1798321" y="1559560"/>
                </a:lnTo>
                <a:lnTo>
                  <a:pt x="2753361" y="1559560"/>
                </a:lnTo>
                <a:lnTo>
                  <a:pt x="3129280" y="2311400"/>
                </a:lnTo>
                <a:lnTo>
                  <a:pt x="2753361" y="3063240"/>
                </a:lnTo>
                <a:lnTo>
                  <a:pt x="1798320" y="3063240"/>
                </a:lnTo>
                <a:close/>
                <a:moveTo>
                  <a:pt x="1" y="1531620"/>
                </a:moveTo>
                <a:lnTo>
                  <a:pt x="375921" y="779780"/>
                </a:lnTo>
                <a:lnTo>
                  <a:pt x="1330962" y="779780"/>
                </a:lnTo>
                <a:lnTo>
                  <a:pt x="1706882" y="1531620"/>
                </a:lnTo>
                <a:lnTo>
                  <a:pt x="1330962" y="2283460"/>
                </a:lnTo>
                <a:lnTo>
                  <a:pt x="375921" y="2283460"/>
                </a:lnTo>
                <a:close/>
                <a:moveTo>
                  <a:pt x="0" y="4650740"/>
                </a:moveTo>
                <a:lnTo>
                  <a:pt x="375920" y="3898900"/>
                </a:lnTo>
                <a:lnTo>
                  <a:pt x="1330960" y="3898900"/>
                </a:lnTo>
                <a:lnTo>
                  <a:pt x="1706880" y="4650740"/>
                </a:lnTo>
                <a:lnTo>
                  <a:pt x="1330960" y="5402580"/>
                </a:lnTo>
                <a:lnTo>
                  <a:pt x="375920" y="5402580"/>
                </a:lnTo>
                <a:close/>
                <a:moveTo>
                  <a:pt x="0" y="3091180"/>
                </a:moveTo>
                <a:lnTo>
                  <a:pt x="375920" y="2339340"/>
                </a:lnTo>
                <a:lnTo>
                  <a:pt x="1330960" y="2339340"/>
                </a:lnTo>
                <a:lnTo>
                  <a:pt x="1706880" y="3091180"/>
                </a:lnTo>
                <a:lnTo>
                  <a:pt x="1330960" y="3843020"/>
                </a:lnTo>
                <a:lnTo>
                  <a:pt x="375920" y="3843020"/>
                </a:lnTo>
                <a:close/>
              </a:path>
            </a:pathLst>
          </a:custGeom>
          <a:blipFill dpi="0" rotWithShape="0">
            <a:blip r:embed="rId2"/>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extBox 1">
            <a:extLst>
              <a:ext uri="{FF2B5EF4-FFF2-40B4-BE49-F238E27FC236}">
                <a16:creationId xmlns:a16="http://schemas.microsoft.com/office/drawing/2014/main" id="{40C4EA42-F54E-0684-6836-35AB29B6C2D0}"/>
              </a:ext>
            </a:extLst>
          </p:cNvPr>
          <p:cNvSpPr txBox="1"/>
          <p:nvPr/>
        </p:nvSpPr>
        <p:spPr>
          <a:xfrm>
            <a:off x="6637865" y="566678"/>
            <a:ext cx="4208167" cy="2862322"/>
          </a:xfrm>
          <a:prstGeom prst="rect">
            <a:avLst/>
          </a:prstGeom>
          <a:noFill/>
        </p:spPr>
        <p:txBody>
          <a:bodyPr wrap="square" rtlCol="0">
            <a:spAutoFit/>
          </a:bodyPr>
          <a:lstStyle/>
          <a:p>
            <a:pPr algn="ctr"/>
            <a:r>
              <a:rPr lang="en-US" sz="6000" dirty="0">
                <a:solidFill>
                  <a:schemeClr val="bg1"/>
                </a:solidFill>
                <a:latin typeface="Franklin Gothic Heavy" panose="020B0903020102020204" pitchFamily="34" charset="0"/>
              </a:rPr>
              <a:t>LOAN DECISION ANAYLSIS</a:t>
            </a:r>
          </a:p>
        </p:txBody>
      </p:sp>
      <p:sp>
        <p:nvSpPr>
          <p:cNvPr id="3" name="TextBox 2">
            <a:extLst>
              <a:ext uri="{FF2B5EF4-FFF2-40B4-BE49-F238E27FC236}">
                <a16:creationId xmlns:a16="http://schemas.microsoft.com/office/drawing/2014/main" id="{4A995939-D6BC-D342-9310-4E241752C655}"/>
              </a:ext>
            </a:extLst>
          </p:cNvPr>
          <p:cNvSpPr txBox="1"/>
          <p:nvPr/>
        </p:nvSpPr>
        <p:spPr>
          <a:xfrm>
            <a:off x="7009102" y="4500856"/>
            <a:ext cx="3465691" cy="1077218"/>
          </a:xfrm>
          <a:prstGeom prst="rect">
            <a:avLst/>
          </a:prstGeom>
          <a:noFill/>
        </p:spPr>
        <p:txBody>
          <a:bodyPr wrap="square" rtlCol="0">
            <a:spAutoFit/>
          </a:bodyPr>
          <a:lstStyle/>
          <a:p>
            <a:pPr algn="ctr"/>
            <a:r>
              <a:rPr lang="en-US" sz="3200" dirty="0">
                <a:solidFill>
                  <a:schemeClr val="bg1"/>
                </a:solidFill>
                <a:latin typeface="Franklin Gothic Heavy" panose="020B0903020102020204" pitchFamily="34" charset="0"/>
              </a:rPr>
              <a:t>(GOOD LOAN V BAD LOAN)</a:t>
            </a:r>
          </a:p>
        </p:txBody>
      </p:sp>
    </p:spTree>
    <p:extLst>
      <p:ext uri="{BB962C8B-B14F-4D97-AF65-F5344CB8AC3E}">
        <p14:creationId xmlns:p14="http://schemas.microsoft.com/office/powerpoint/2010/main" val="3968592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A7C3266D-CD11-6799-E894-89A201A90D4A}"/>
              </a:ext>
            </a:extLst>
          </p:cNvPr>
          <p:cNvSpPr/>
          <p:nvPr/>
        </p:nvSpPr>
        <p:spPr>
          <a:xfrm rot="5400000">
            <a:off x="-1013460" y="-1497330"/>
            <a:ext cx="7457440" cy="5430520"/>
          </a:xfrm>
          <a:custGeom>
            <a:avLst/>
            <a:gdLst>
              <a:gd name="connsiteX0" fmla="*/ 5750560 w 7457440"/>
              <a:gd name="connsiteY0" fmla="*/ 1559560 h 5430520"/>
              <a:gd name="connsiteX1" fmla="*/ 6126480 w 7457440"/>
              <a:gd name="connsiteY1" fmla="*/ 807720 h 5430520"/>
              <a:gd name="connsiteX2" fmla="*/ 7081520 w 7457440"/>
              <a:gd name="connsiteY2" fmla="*/ 807720 h 5430520"/>
              <a:gd name="connsiteX3" fmla="*/ 7457440 w 7457440"/>
              <a:gd name="connsiteY3" fmla="*/ 1559560 h 5430520"/>
              <a:gd name="connsiteX4" fmla="*/ 7081520 w 7457440"/>
              <a:gd name="connsiteY4" fmla="*/ 2311400 h 5430520"/>
              <a:gd name="connsiteX5" fmla="*/ 6126480 w 7457440"/>
              <a:gd name="connsiteY5" fmla="*/ 2311400 h 5430520"/>
              <a:gd name="connsiteX6" fmla="*/ 5750560 w 7457440"/>
              <a:gd name="connsiteY6" fmla="*/ 3119120 h 5430520"/>
              <a:gd name="connsiteX7" fmla="*/ 6126480 w 7457440"/>
              <a:gd name="connsiteY7" fmla="*/ 2367280 h 5430520"/>
              <a:gd name="connsiteX8" fmla="*/ 7081520 w 7457440"/>
              <a:gd name="connsiteY8" fmla="*/ 2367280 h 5430520"/>
              <a:gd name="connsiteX9" fmla="*/ 7457440 w 7457440"/>
              <a:gd name="connsiteY9" fmla="*/ 3119120 h 5430520"/>
              <a:gd name="connsiteX10" fmla="*/ 7081520 w 7457440"/>
              <a:gd name="connsiteY10" fmla="*/ 3870960 h 5430520"/>
              <a:gd name="connsiteX11" fmla="*/ 6126480 w 7457440"/>
              <a:gd name="connsiteY11" fmla="*/ 3870960 h 5430520"/>
              <a:gd name="connsiteX12" fmla="*/ 5750560 w 7457440"/>
              <a:gd name="connsiteY12" fmla="*/ 4678680 h 5430520"/>
              <a:gd name="connsiteX13" fmla="*/ 6126480 w 7457440"/>
              <a:gd name="connsiteY13" fmla="*/ 3926840 h 5430520"/>
              <a:gd name="connsiteX14" fmla="*/ 7081520 w 7457440"/>
              <a:gd name="connsiteY14" fmla="*/ 3926840 h 5430520"/>
              <a:gd name="connsiteX15" fmla="*/ 7457440 w 7457440"/>
              <a:gd name="connsiteY15" fmla="*/ 4678680 h 5430520"/>
              <a:gd name="connsiteX16" fmla="*/ 7081520 w 7457440"/>
              <a:gd name="connsiteY16" fmla="*/ 5430520 h 5430520"/>
              <a:gd name="connsiteX17" fmla="*/ 6126480 w 7457440"/>
              <a:gd name="connsiteY17" fmla="*/ 5430520 h 5430520"/>
              <a:gd name="connsiteX18" fmla="*/ 4297680 w 7457440"/>
              <a:gd name="connsiteY18" fmla="*/ 779780 h 5430520"/>
              <a:gd name="connsiteX19" fmla="*/ 4673600 w 7457440"/>
              <a:gd name="connsiteY19" fmla="*/ 27940 h 5430520"/>
              <a:gd name="connsiteX20" fmla="*/ 5628640 w 7457440"/>
              <a:gd name="connsiteY20" fmla="*/ 27940 h 5430520"/>
              <a:gd name="connsiteX21" fmla="*/ 6004560 w 7457440"/>
              <a:gd name="connsiteY21" fmla="*/ 779780 h 5430520"/>
              <a:gd name="connsiteX22" fmla="*/ 5628640 w 7457440"/>
              <a:gd name="connsiteY22" fmla="*/ 1531620 h 5430520"/>
              <a:gd name="connsiteX23" fmla="*/ 4673600 w 7457440"/>
              <a:gd name="connsiteY23" fmla="*/ 1531620 h 5430520"/>
              <a:gd name="connsiteX24" fmla="*/ 4297680 w 7457440"/>
              <a:gd name="connsiteY24" fmla="*/ 2339340 h 5430520"/>
              <a:gd name="connsiteX25" fmla="*/ 4673600 w 7457440"/>
              <a:gd name="connsiteY25" fmla="*/ 1587500 h 5430520"/>
              <a:gd name="connsiteX26" fmla="*/ 5628640 w 7457440"/>
              <a:gd name="connsiteY26" fmla="*/ 1587500 h 5430520"/>
              <a:gd name="connsiteX27" fmla="*/ 6004560 w 7457440"/>
              <a:gd name="connsiteY27" fmla="*/ 2339340 h 5430520"/>
              <a:gd name="connsiteX28" fmla="*/ 5628640 w 7457440"/>
              <a:gd name="connsiteY28" fmla="*/ 3091180 h 5430520"/>
              <a:gd name="connsiteX29" fmla="*/ 4673600 w 7457440"/>
              <a:gd name="connsiteY29" fmla="*/ 3091180 h 5430520"/>
              <a:gd name="connsiteX30" fmla="*/ 4297680 w 7457440"/>
              <a:gd name="connsiteY30" fmla="*/ 3898900 h 5430520"/>
              <a:gd name="connsiteX31" fmla="*/ 4673600 w 7457440"/>
              <a:gd name="connsiteY31" fmla="*/ 3147060 h 5430520"/>
              <a:gd name="connsiteX32" fmla="*/ 5628640 w 7457440"/>
              <a:gd name="connsiteY32" fmla="*/ 3147060 h 5430520"/>
              <a:gd name="connsiteX33" fmla="*/ 6004560 w 7457440"/>
              <a:gd name="connsiteY33" fmla="*/ 3898900 h 5430520"/>
              <a:gd name="connsiteX34" fmla="*/ 5628640 w 7457440"/>
              <a:gd name="connsiteY34" fmla="*/ 4650740 h 5430520"/>
              <a:gd name="connsiteX35" fmla="*/ 4673600 w 7457440"/>
              <a:gd name="connsiteY35" fmla="*/ 4650740 h 5430520"/>
              <a:gd name="connsiteX36" fmla="*/ 2844801 w 7457440"/>
              <a:gd name="connsiteY36" fmla="*/ 1531620 h 5430520"/>
              <a:gd name="connsiteX37" fmla="*/ 3220721 w 7457440"/>
              <a:gd name="connsiteY37" fmla="*/ 779780 h 5430520"/>
              <a:gd name="connsiteX38" fmla="*/ 4175760 w 7457440"/>
              <a:gd name="connsiteY38" fmla="*/ 779780 h 5430520"/>
              <a:gd name="connsiteX39" fmla="*/ 4551680 w 7457440"/>
              <a:gd name="connsiteY39" fmla="*/ 1531620 h 5430520"/>
              <a:gd name="connsiteX40" fmla="*/ 4175760 w 7457440"/>
              <a:gd name="connsiteY40" fmla="*/ 2283460 h 5430520"/>
              <a:gd name="connsiteX41" fmla="*/ 3220721 w 7457440"/>
              <a:gd name="connsiteY41" fmla="*/ 2283460 h 5430520"/>
              <a:gd name="connsiteX42" fmla="*/ 2844801 w 7457440"/>
              <a:gd name="connsiteY42" fmla="*/ 3091180 h 5430520"/>
              <a:gd name="connsiteX43" fmla="*/ 3220721 w 7457440"/>
              <a:gd name="connsiteY43" fmla="*/ 2339340 h 5430520"/>
              <a:gd name="connsiteX44" fmla="*/ 4175760 w 7457440"/>
              <a:gd name="connsiteY44" fmla="*/ 2339340 h 5430520"/>
              <a:gd name="connsiteX45" fmla="*/ 4551680 w 7457440"/>
              <a:gd name="connsiteY45" fmla="*/ 3091180 h 5430520"/>
              <a:gd name="connsiteX46" fmla="*/ 4175760 w 7457440"/>
              <a:gd name="connsiteY46" fmla="*/ 3843020 h 5430520"/>
              <a:gd name="connsiteX47" fmla="*/ 3220721 w 7457440"/>
              <a:gd name="connsiteY47" fmla="*/ 3843020 h 5430520"/>
              <a:gd name="connsiteX48" fmla="*/ 2844801 w 7457440"/>
              <a:gd name="connsiteY48" fmla="*/ 4650740 h 5430520"/>
              <a:gd name="connsiteX49" fmla="*/ 3220721 w 7457440"/>
              <a:gd name="connsiteY49" fmla="*/ 3898900 h 5430520"/>
              <a:gd name="connsiteX50" fmla="*/ 4175760 w 7457440"/>
              <a:gd name="connsiteY50" fmla="*/ 3898900 h 5430520"/>
              <a:gd name="connsiteX51" fmla="*/ 4551680 w 7457440"/>
              <a:gd name="connsiteY51" fmla="*/ 4650740 h 5430520"/>
              <a:gd name="connsiteX52" fmla="*/ 4175760 w 7457440"/>
              <a:gd name="connsiteY52" fmla="*/ 5402580 h 5430520"/>
              <a:gd name="connsiteX53" fmla="*/ 3220721 w 7457440"/>
              <a:gd name="connsiteY53" fmla="*/ 5402580 h 5430520"/>
              <a:gd name="connsiteX54" fmla="*/ 1422401 w 7457440"/>
              <a:gd name="connsiteY54" fmla="*/ 3870960 h 5430520"/>
              <a:gd name="connsiteX55" fmla="*/ 1798321 w 7457440"/>
              <a:gd name="connsiteY55" fmla="*/ 3119120 h 5430520"/>
              <a:gd name="connsiteX56" fmla="*/ 2753361 w 7457440"/>
              <a:gd name="connsiteY56" fmla="*/ 3119120 h 5430520"/>
              <a:gd name="connsiteX57" fmla="*/ 3129281 w 7457440"/>
              <a:gd name="connsiteY57" fmla="*/ 3870960 h 5430520"/>
              <a:gd name="connsiteX58" fmla="*/ 2753361 w 7457440"/>
              <a:gd name="connsiteY58" fmla="*/ 4622800 h 5430520"/>
              <a:gd name="connsiteX59" fmla="*/ 1798321 w 7457440"/>
              <a:gd name="connsiteY59" fmla="*/ 4622800 h 5430520"/>
              <a:gd name="connsiteX60" fmla="*/ 1422400 w 7457440"/>
              <a:gd name="connsiteY60" fmla="*/ 751840 h 5430520"/>
              <a:gd name="connsiteX61" fmla="*/ 1798320 w 7457440"/>
              <a:gd name="connsiteY61" fmla="*/ 0 h 5430520"/>
              <a:gd name="connsiteX62" fmla="*/ 2753360 w 7457440"/>
              <a:gd name="connsiteY62" fmla="*/ 0 h 5430520"/>
              <a:gd name="connsiteX63" fmla="*/ 3129280 w 7457440"/>
              <a:gd name="connsiteY63" fmla="*/ 751840 h 5430520"/>
              <a:gd name="connsiteX64" fmla="*/ 2753360 w 7457440"/>
              <a:gd name="connsiteY64" fmla="*/ 1503680 h 5430520"/>
              <a:gd name="connsiteX65" fmla="*/ 1798320 w 7457440"/>
              <a:gd name="connsiteY65" fmla="*/ 1503680 h 5430520"/>
              <a:gd name="connsiteX66" fmla="*/ 1422400 w 7457440"/>
              <a:gd name="connsiteY66" fmla="*/ 2311400 h 5430520"/>
              <a:gd name="connsiteX67" fmla="*/ 1798321 w 7457440"/>
              <a:gd name="connsiteY67" fmla="*/ 1559560 h 5430520"/>
              <a:gd name="connsiteX68" fmla="*/ 2753361 w 7457440"/>
              <a:gd name="connsiteY68" fmla="*/ 1559560 h 5430520"/>
              <a:gd name="connsiteX69" fmla="*/ 3129280 w 7457440"/>
              <a:gd name="connsiteY69" fmla="*/ 2311400 h 5430520"/>
              <a:gd name="connsiteX70" fmla="*/ 2753361 w 7457440"/>
              <a:gd name="connsiteY70" fmla="*/ 3063240 h 5430520"/>
              <a:gd name="connsiteX71" fmla="*/ 1798320 w 7457440"/>
              <a:gd name="connsiteY71" fmla="*/ 3063240 h 5430520"/>
              <a:gd name="connsiteX72" fmla="*/ 1 w 7457440"/>
              <a:gd name="connsiteY72" fmla="*/ 1531620 h 5430520"/>
              <a:gd name="connsiteX73" fmla="*/ 375921 w 7457440"/>
              <a:gd name="connsiteY73" fmla="*/ 779780 h 5430520"/>
              <a:gd name="connsiteX74" fmla="*/ 1330962 w 7457440"/>
              <a:gd name="connsiteY74" fmla="*/ 779780 h 5430520"/>
              <a:gd name="connsiteX75" fmla="*/ 1706882 w 7457440"/>
              <a:gd name="connsiteY75" fmla="*/ 1531620 h 5430520"/>
              <a:gd name="connsiteX76" fmla="*/ 1330962 w 7457440"/>
              <a:gd name="connsiteY76" fmla="*/ 2283460 h 5430520"/>
              <a:gd name="connsiteX77" fmla="*/ 375921 w 7457440"/>
              <a:gd name="connsiteY77" fmla="*/ 2283460 h 5430520"/>
              <a:gd name="connsiteX78" fmla="*/ 0 w 7457440"/>
              <a:gd name="connsiteY78" fmla="*/ 4650740 h 5430520"/>
              <a:gd name="connsiteX79" fmla="*/ 375920 w 7457440"/>
              <a:gd name="connsiteY79" fmla="*/ 3898900 h 5430520"/>
              <a:gd name="connsiteX80" fmla="*/ 1330960 w 7457440"/>
              <a:gd name="connsiteY80" fmla="*/ 3898900 h 5430520"/>
              <a:gd name="connsiteX81" fmla="*/ 1706880 w 7457440"/>
              <a:gd name="connsiteY81" fmla="*/ 4650740 h 5430520"/>
              <a:gd name="connsiteX82" fmla="*/ 1330960 w 7457440"/>
              <a:gd name="connsiteY82" fmla="*/ 5402580 h 5430520"/>
              <a:gd name="connsiteX83" fmla="*/ 375920 w 7457440"/>
              <a:gd name="connsiteY83" fmla="*/ 5402580 h 5430520"/>
              <a:gd name="connsiteX84" fmla="*/ 0 w 7457440"/>
              <a:gd name="connsiteY84" fmla="*/ 3091180 h 5430520"/>
              <a:gd name="connsiteX85" fmla="*/ 375920 w 7457440"/>
              <a:gd name="connsiteY85" fmla="*/ 2339340 h 5430520"/>
              <a:gd name="connsiteX86" fmla="*/ 1330960 w 7457440"/>
              <a:gd name="connsiteY86" fmla="*/ 2339340 h 5430520"/>
              <a:gd name="connsiteX87" fmla="*/ 1706880 w 7457440"/>
              <a:gd name="connsiteY87" fmla="*/ 3091180 h 5430520"/>
              <a:gd name="connsiteX88" fmla="*/ 1330960 w 7457440"/>
              <a:gd name="connsiteY88" fmla="*/ 3843020 h 5430520"/>
              <a:gd name="connsiteX89" fmla="*/ 375920 w 7457440"/>
              <a:gd name="connsiteY89" fmla="*/ 3843020 h 543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57440" h="5430520">
                <a:moveTo>
                  <a:pt x="5750560" y="1559560"/>
                </a:moveTo>
                <a:lnTo>
                  <a:pt x="6126480" y="807720"/>
                </a:lnTo>
                <a:lnTo>
                  <a:pt x="7081520" y="807720"/>
                </a:lnTo>
                <a:lnTo>
                  <a:pt x="7457440" y="1559560"/>
                </a:lnTo>
                <a:lnTo>
                  <a:pt x="7081520" y="2311400"/>
                </a:lnTo>
                <a:lnTo>
                  <a:pt x="6126480" y="2311400"/>
                </a:lnTo>
                <a:close/>
                <a:moveTo>
                  <a:pt x="5750560" y="3119120"/>
                </a:moveTo>
                <a:lnTo>
                  <a:pt x="6126480" y="2367280"/>
                </a:lnTo>
                <a:lnTo>
                  <a:pt x="7081520" y="2367280"/>
                </a:lnTo>
                <a:lnTo>
                  <a:pt x="7457440" y="3119120"/>
                </a:lnTo>
                <a:lnTo>
                  <a:pt x="7081520" y="3870960"/>
                </a:lnTo>
                <a:lnTo>
                  <a:pt x="6126480" y="3870960"/>
                </a:lnTo>
                <a:close/>
                <a:moveTo>
                  <a:pt x="5750560" y="4678680"/>
                </a:moveTo>
                <a:lnTo>
                  <a:pt x="6126480" y="3926840"/>
                </a:lnTo>
                <a:lnTo>
                  <a:pt x="7081520" y="3926840"/>
                </a:lnTo>
                <a:lnTo>
                  <a:pt x="7457440" y="4678680"/>
                </a:lnTo>
                <a:lnTo>
                  <a:pt x="7081520" y="5430520"/>
                </a:lnTo>
                <a:lnTo>
                  <a:pt x="6126480" y="5430520"/>
                </a:lnTo>
                <a:close/>
                <a:moveTo>
                  <a:pt x="4297680" y="779780"/>
                </a:moveTo>
                <a:lnTo>
                  <a:pt x="4673600" y="27940"/>
                </a:lnTo>
                <a:lnTo>
                  <a:pt x="5628640" y="27940"/>
                </a:lnTo>
                <a:lnTo>
                  <a:pt x="6004560" y="779780"/>
                </a:lnTo>
                <a:lnTo>
                  <a:pt x="5628640" y="1531620"/>
                </a:lnTo>
                <a:lnTo>
                  <a:pt x="4673600" y="1531620"/>
                </a:lnTo>
                <a:close/>
                <a:moveTo>
                  <a:pt x="4297680" y="2339340"/>
                </a:moveTo>
                <a:lnTo>
                  <a:pt x="4673600" y="1587500"/>
                </a:lnTo>
                <a:lnTo>
                  <a:pt x="5628640" y="1587500"/>
                </a:lnTo>
                <a:lnTo>
                  <a:pt x="6004560" y="2339340"/>
                </a:lnTo>
                <a:lnTo>
                  <a:pt x="5628640" y="3091180"/>
                </a:lnTo>
                <a:lnTo>
                  <a:pt x="4673600" y="3091180"/>
                </a:lnTo>
                <a:close/>
                <a:moveTo>
                  <a:pt x="4297680" y="3898900"/>
                </a:moveTo>
                <a:lnTo>
                  <a:pt x="4673600" y="3147060"/>
                </a:lnTo>
                <a:lnTo>
                  <a:pt x="5628640" y="3147060"/>
                </a:lnTo>
                <a:lnTo>
                  <a:pt x="6004560" y="3898900"/>
                </a:lnTo>
                <a:lnTo>
                  <a:pt x="5628640" y="4650740"/>
                </a:lnTo>
                <a:lnTo>
                  <a:pt x="4673600" y="4650740"/>
                </a:lnTo>
                <a:close/>
                <a:moveTo>
                  <a:pt x="2844801" y="1531620"/>
                </a:moveTo>
                <a:lnTo>
                  <a:pt x="3220721" y="779780"/>
                </a:lnTo>
                <a:lnTo>
                  <a:pt x="4175760" y="779780"/>
                </a:lnTo>
                <a:lnTo>
                  <a:pt x="4551680" y="1531620"/>
                </a:lnTo>
                <a:lnTo>
                  <a:pt x="4175760" y="2283460"/>
                </a:lnTo>
                <a:lnTo>
                  <a:pt x="3220721" y="2283460"/>
                </a:lnTo>
                <a:close/>
                <a:moveTo>
                  <a:pt x="2844801" y="3091180"/>
                </a:moveTo>
                <a:lnTo>
                  <a:pt x="3220721" y="2339340"/>
                </a:lnTo>
                <a:lnTo>
                  <a:pt x="4175760" y="2339340"/>
                </a:lnTo>
                <a:lnTo>
                  <a:pt x="4551680" y="3091180"/>
                </a:lnTo>
                <a:lnTo>
                  <a:pt x="4175760" y="3843020"/>
                </a:lnTo>
                <a:lnTo>
                  <a:pt x="3220721" y="3843020"/>
                </a:lnTo>
                <a:close/>
                <a:moveTo>
                  <a:pt x="2844801" y="4650740"/>
                </a:moveTo>
                <a:lnTo>
                  <a:pt x="3220721" y="3898900"/>
                </a:lnTo>
                <a:lnTo>
                  <a:pt x="4175760" y="3898900"/>
                </a:lnTo>
                <a:lnTo>
                  <a:pt x="4551680" y="4650740"/>
                </a:lnTo>
                <a:lnTo>
                  <a:pt x="4175760" y="5402580"/>
                </a:lnTo>
                <a:lnTo>
                  <a:pt x="3220721" y="5402580"/>
                </a:lnTo>
                <a:close/>
                <a:moveTo>
                  <a:pt x="1422401" y="3870960"/>
                </a:moveTo>
                <a:lnTo>
                  <a:pt x="1798321" y="3119120"/>
                </a:lnTo>
                <a:lnTo>
                  <a:pt x="2753361" y="3119120"/>
                </a:lnTo>
                <a:lnTo>
                  <a:pt x="3129281" y="3870960"/>
                </a:lnTo>
                <a:lnTo>
                  <a:pt x="2753361" y="4622800"/>
                </a:lnTo>
                <a:lnTo>
                  <a:pt x="1798321" y="4622800"/>
                </a:lnTo>
                <a:close/>
                <a:moveTo>
                  <a:pt x="1422400" y="751840"/>
                </a:moveTo>
                <a:lnTo>
                  <a:pt x="1798320" y="0"/>
                </a:lnTo>
                <a:lnTo>
                  <a:pt x="2753360" y="0"/>
                </a:lnTo>
                <a:lnTo>
                  <a:pt x="3129280" y="751840"/>
                </a:lnTo>
                <a:lnTo>
                  <a:pt x="2753360" y="1503680"/>
                </a:lnTo>
                <a:lnTo>
                  <a:pt x="1798320" y="1503680"/>
                </a:lnTo>
                <a:close/>
                <a:moveTo>
                  <a:pt x="1422400" y="2311400"/>
                </a:moveTo>
                <a:lnTo>
                  <a:pt x="1798321" y="1559560"/>
                </a:lnTo>
                <a:lnTo>
                  <a:pt x="2753361" y="1559560"/>
                </a:lnTo>
                <a:lnTo>
                  <a:pt x="3129280" y="2311400"/>
                </a:lnTo>
                <a:lnTo>
                  <a:pt x="2753361" y="3063240"/>
                </a:lnTo>
                <a:lnTo>
                  <a:pt x="1798320" y="3063240"/>
                </a:lnTo>
                <a:close/>
                <a:moveTo>
                  <a:pt x="1" y="1531620"/>
                </a:moveTo>
                <a:lnTo>
                  <a:pt x="375921" y="779780"/>
                </a:lnTo>
                <a:lnTo>
                  <a:pt x="1330962" y="779780"/>
                </a:lnTo>
                <a:lnTo>
                  <a:pt x="1706882" y="1531620"/>
                </a:lnTo>
                <a:lnTo>
                  <a:pt x="1330962" y="2283460"/>
                </a:lnTo>
                <a:lnTo>
                  <a:pt x="375921" y="2283460"/>
                </a:lnTo>
                <a:close/>
                <a:moveTo>
                  <a:pt x="0" y="4650740"/>
                </a:moveTo>
                <a:lnTo>
                  <a:pt x="375920" y="3898900"/>
                </a:lnTo>
                <a:lnTo>
                  <a:pt x="1330960" y="3898900"/>
                </a:lnTo>
                <a:lnTo>
                  <a:pt x="1706880" y="4650740"/>
                </a:lnTo>
                <a:lnTo>
                  <a:pt x="1330960" y="5402580"/>
                </a:lnTo>
                <a:lnTo>
                  <a:pt x="375920" y="5402580"/>
                </a:lnTo>
                <a:close/>
                <a:moveTo>
                  <a:pt x="0" y="3091180"/>
                </a:moveTo>
                <a:lnTo>
                  <a:pt x="375920" y="2339340"/>
                </a:lnTo>
                <a:lnTo>
                  <a:pt x="1330960" y="2339340"/>
                </a:lnTo>
                <a:lnTo>
                  <a:pt x="1706880" y="3091180"/>
                </a:lnTo>
                <a:lnTo>
                  <a:pt x="1330960" y="3843020"/>
                </a:lnTo>
                <a:lnTo>
                  <a:pt x="375920" y="3843020"/>
                </a:lnTo>
                <a:close/>
              </a:path>
            </a:pathLst>
          </a:custGeom>
          <a:blipFill dpi="0" rotWithShape="0">
            <a:blip r:embed="rId2"/>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Hexagon 1">
            <a:extLst>
              <a:ext uri="{FF2B5EF4-FFF2-40B4-BE49-F238E27FC236}">
                <a16:creationId xmlns:a16="http://schemas.microsoft.com/office/drawing/2014/main" id="{C999A289-D47A-14CA-B3AB-874B1671C89A}"/>
              </a:ext>
            </a:extLst>
          </p:cNvPr>
          <p:cNvSpPr/>
          <p:nvPr/>
        </p:nvSpPr>
        <p:spPr>
          <a:xfrm rot="5400000">
            <a:off x="4724400" y="671830"/>
            <a:ext cx="1206500" cy="1092200"/>
          </a:xfrm>
          <a:prstGeom prst="hexagon">
            <a:avLst/>
          </a:prstGeom>
          <a:solidFill>
            <a:schemeClr val="tx1"/>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Hexagon 2">
            <a:extLst>
              <a:ext uri="{FF2B5EF4-FFF2-40B4-BE49-F238E27FC236}">
                <a16:creationId xmlns:a16="http://schemas.microsoft.com/office/drawing/2014/main" id="{255CC462-BCE0-AFF1-B487-4A5B74163255}"/>
              </a:ext>
            </a:extLst>
          </p:cNvPr>
          <p:cNvSpPr/>
          <p:nvPr/>
        </p:nvSpPr>
        <p:spPr>
          <a:xfrm rot="5400000">
            <a:off x="952500" y="4775200"/>
            <a:ext cx="1206500" cy="1092200"/>
          </a:xfrm>
          <a:prstGeom prst="hexagon">
            <a:avLst/>
          </a:prstGeom>
          <a:solidFill>
            <a:schemeClr val="tx1"/>
          </a:solidFill>
          <a:ln>
            <a:solidFill>
              <a:srgbClr val="FF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9A6DEE5-C98C-71C5-FD2A-754E4EE41B67}"/>
              </a:ext>
            </a:extLst>
          </p:cNvPr>
          <p:cNvSpPr txBox="1"/>
          <p:nvPr/>
        </p:nvSpPr>
        <p:spPr>
          <a:xfrm>
            <a:off x="5873750" y="447512"/>
            <a:ext cx="6096000" cy="1200329"/>
          </a:xfrm>
          <a:prstGeom prst="rect">
            <a:avLst/>
          </a:prstGeom>
          <a:noFill/>
        </p:spPr>
        <p:txBody>
          <a:bodyPr wrap="square">
            <a:spAutoFit/>
          </a:bodyPr>
          <a:lstStyle/>
          <a:p>
            <a:pPr algn="ctr" rtl="0">
              <a:spcBef>
                <a:spcPts val="0"/>
              </a:spcBef>
              <a:spcAft>
                <a:spcPts val="0"/>
              </a:spcAft>
            </a:pPr>
            <a:r>
              <a:rPr lang="en-US" sz="3600" b="0" i="0" u="none" strike="noStrike" dirty="0">
                <a:solidFill>
                  <a:schemeClr val="bg1"/>
                </a:solidFill>
                <a:effectLst/>
                <a:latin typeface="Franklin Gothic Medium" panose="020B0603020102020204" pitchFamily="34" charset="0"/>
              </a:rPr>
              <a:t>Lending Club faces two types of risks:</a:t>
            </a:r>
            <a:endParaRPr lang="en-US" sz="3600" b="0" dirty="0">
              <a:solidFill>
                <a:schemeClr val="bg1"/>
              </a:solidFill>
              <a:effectLst/>
              <a:latin typeface="Franklin Gothic Medium" panose="020B0603020102020204" pitchFamily="34" charset="0"/>
            </a:endParaRPr>
          </a:p>
        </p:txBody>
      </p:sp>
      <p:sp>
        <p:nvSpPr>
          <p:cNvPr id="8" name="TextBox 7">
            <a:extLst>
              <a:ext uri="{FF2B5EF4-FFF2-40B4-BE49-F238E27FC236}">
                <a16:creationId xmlns:a16="http://schemas.microsoft.com/office/drawing/2014/main" id="{EFFEAD7E-A761-F060-5BCE-57557ECEB1E0}"/>
              </a:ext>
            </a:extLst>
          </p:cNvPr>
          <p:cNvSpPr txBox="1"/>
          <p:nvPr/>
        </p:nvSpPr>
        <p:spPr>
          <a:xfrm>
            <a:off x="10988519" y="2799644"/>
            <a:ext cx="981231" cy="923330"/>
          </a:xfrm>
          <a:prstGeom prst="rect">
            <a:avLst/>
          </a:prstGeom>
          <a:noFill/>
        </p:spPr>
        <p:txBody>
          <a:bodyPr wrap="none" rtlCol="0">
            <a:spAutoFit/>
          </a:bodyPr>
          <a:lstStyle/>
          <a:p>
            <a:r>
              <a:rPr lang="en-US" sz="5400" dirty="0">
                <a:solidFill>
                  <a:schemeClr val="bg1"/>
                </a:solidFill>
                <a:latin typeface="Franklin Gothic Heavy" panose="020B0903020102020204" pitchFamily="34" charset="0"/>
              </a:rPr>
              <a:t>01</a:t>
            </a:r>
          </a:p>
        </p:txBody>
      </p:sp>
      <p:sp>
        <p:nvSpPr>
          <p:cNvPr id="9" name="TextBox 8">
            <a:extLst>
              <a:ext uri="{FF2B5EF4-FFF2-40B4-BE49-F238E27FC236}">
                <a16:creationId xmlns:a16="http://schemas.microsoft.com/office/drawing/2014/main" id="{2517B92E-8D88-A37F-8F71-AFA191B106E8}"/>
              </a:ext>
            </a:extLst>
          </p:cNvPr>
          <p:cNvSpPr txBox="1"/>
          <p:nvPr/>
        </p:nvSpPr>
        <p:spPr>
          <a:xfrm>
            <a:off x="6017916" y="2614978"/>
            <a:ext cx="4970603" cy="1292662"/>
          </a:xfrm>
          <a:prstGeom prst="rect">
            <a:avLst/>
          </a:prstGeom>
          <a:noFill/>
        </p:spPr>
        <p:txBody>
          <a:bodyPr wrap="square" rtlCol="0">
            <a:spAutoFit/>
          </a:bodyPr>
          <a:lstStyle/>
          <a:p>
            <a:pPr algn="r"/>
            <a:r>
              <a:rPr lang="en-US" sz="2000" b="0" i="1" u="none" strike="noStrike" dirty="0">
                <a:solidFill>
                  <a:schemeClr val="bg1"/>
                </a:solidFill>
                <a:effectLst/>
                <a:latin typeface="Franklin Gothic Medium" panose="020B0603020102020204" pitchFamily="34" charset="0"/>
              </a:rPr>
              <a:t>If the borrower is likely repaying the loan, then not approving the loan results in a loss of business to the company.</a:t>
            </a:r>
            <a:endParaRPr lang="en-US" sz="2000" b="0" dirty="0">
              <a:solidFill>
                <a:schemeClr val="bg1"/>
              </a:solidFill>
              <a:effectLst/>
              <a:latin typeface="Franklin Gothic Medium" panose="020B0603020102020204" pitchFamily="34" charset="0"/>
            </a:endParaRPr>
          </a:p>
          <a:p>
            <a:endParaRPr lang="en-US" dirty="0"/>
          </a:p>
        </p:txBody>
      </p:sp>
      <p:sp>
        <p:nvSpPr>
          <p:cNvPr id="10" name="TextBox 9">
            <a:extLst>
              <a:ext uri="{FF2B5EF4-FFF2-40B4-BE49-F238E27FC236}">
                <a16:creationId xmlns:a16="http://schemas.microsoft.com/office/drawing/2014/main" id="{9C6231BF-5DC0-87D8-DC8C-FCF09617D8DC}"/>
              </a:ext>
            </a:extLst>
          </p:cNvPr>
          <p:cNvSpPr txBox="1"/>
          <p:nvPr/>
        </p:nvSpPr>
        <p:spPr>
          <a:xfrm>
            <a:off x="5396653" y="4685039"/>
            <a:ext cx="995785" cy="923330"/>
          </a:xfrm>
          <a:prstGeom prst="rect">
            <a:avLst/>
          </a:prstGeom>
          <a:noFill/>
        </p:spPr>
        <p:txBody>
          <a:bodyPr wrap="none" rtlCol="0">
            <a:spAutoFit/>
          </a:bodyPr>
          <a:lstStyle/>
          <a:p>
            <a:r>
              <a:rPr lang="en-US" sz="5400" dirty="0">
                <a:solidFill>
                  <a:schemeClr val="bg1"/>
                </a:solidFill>
                <a:latin typeface="Franklin Gothic Heavy" panose="020B0903020102020204" pitchFamily="34" charset="0"/>
              </a:rPr>
              <a:t>02</a:t>
            </a:r>
          </a:p>
        </p:txBody>
      </p:sp>
      <p:sp>
        <p:nvSpPr>
          <p:cNvPr id="11" name="TextBox 10">
            <a:extLst>
              <a:ext uri="{FF2B5EF4-FFF2-40B4-BE49-F238E27FC236}">
                <a16:creationId xmlns:a16="http://schemas.microsoft.com/office/drawing/2014/main" id="{B2E4BC97-AF8F-3F6F-420A-13FD3772BDAD}"/>
              </a:ext>
            </a:extLst>
          </p:cNvPr>
          <p:cNvSpPr txBox="1"/>
          <p:nvPr/>
        </p:nvSpPr>
        <p:spPr>
          <a:xfrm>
            <a:off x="6508531" y="4659580"/>
            <a:ext cx="4970603" cy="1323439"/>
          </a:xfrm>
          <a:prstGeom prst="rect">
            <a:avLst/>
          </a:prstGeom>
          <a:noFill/>
        </p:spPr>
        <p:txBody>
          <a:bodyPr wrap="square" rtlCol="0">
            <a:spAutoFit/>
          </a:bodyPr>
          <a:lstStyle/>
          <a:p>
            <a:r>
              <a:rPr lang="en-US" sz="2000" b="0" i="1" u="none" strike="noStrike" dirty="0">
                <a:solidFill>
                  <a:schemeClr val="bg1"/>
                </a:solidFill>
                <a:effectLst/>
                <a:latin typeface="Franklin Gothic Medium" panose="020B0603020102020204" pitchFamily="34" charset="0"/>
              </a:rPr>
              <a:t>If the borrower is likely NOT to repay the loan, i.e. they’re likely to default, then approving the loan will potentially lead to financial loss for the company.</a:t>
            </a:r>
            <a:endParaRPr lang="en-US" sz="2000" dirty="0"/>
          </a:p>
        </p:txBody>
      </p:sp>
    </p:spTree>
    <p:extLst>
      <p:ext uri="{BB962C8B-B14F-4D97-AF65-F5344CB8AC3E}">
        <p14:creationId xmlns:p14="http://schemas.microsoft.com/office/powerpoint/2010/main" val="152657482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8187EC6-1293-1537-CA06-3E87CDCED0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2459" y="969224"/>
            <a:ext cx="9667081" cy="56093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EAFA9C7-D1CA-5DCA-A556-98F27FF31C59}"/>
              </a:ext>
            </a:extLst>
          </p:cNvPr>
          <p:cNvSpPr txBox="1"/>
          <p:nvPr/>
        </p:nvSpPr>
        <p:spPr>
          <a:xfrm>
            <a:off x="2803270" y="0"/>
            <a:ext cx="6585457" cy="830997"/>
          </a:xfrm>
          <a:prstGeom prst="rect">
            <a:avLst/>
          </a:prstGeom>
          <a:noFill/>
        </p:spPr>
        <p:txBody>
          <a:bodyPr wrap="none" rtlCol="0">
            <a:spAutoFit/>
          </a:bodyPr>
          <a:lstStyle/>
          <a:p>
            <a:r>
              <a:rPr lang="en-US" sz="4800" dirty="0">
                <a:solidFill>
                  <a:schemeClr val="bg1"/>
                </a:solidFill>
                <a:latin typeface="Franklin Gothic Heavy" panose="020B0903020102020204" pitchFamily="34" charset="0"/>
              </a:rPr>
              <a:t>Good Loan v Bad Loan</a:t>
            </a:r>
          </a:p>
        </p:txBody>
      </p:sp>
    </p:spTree>
    <p:extLst>
      <p:ext uri="{BB962C8B-B14F-4D97-AF65-F5344CB8AC3E}">
        <p14:creationId xmlns:p14="http://schemas.microsoft.com/office/powerpoint/2010/main" val="248267528"/>
      </p:ext>
    </p:extLst>
  </p:cSld>
  <p:clrMapOvr>
    <a:masterClrMapping/>
  </p:clrMapOvr>
  <mc:AlternateContent xmlns:mc="http://schemas.openxmlformats.org/markup-compatibility/2006" xmlns:p14="http://schemas.microsoft.com/office/powerpoint/2010/main">
    <mc:Choice Requires="p14">
      <p:transition spd="slow" p14:dur="2000">
        <p:fad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a:extLst>
              <a:ext uri="{FF2B5EF4-FFF2-40B4-BE49-F238E27FC236}">
                <a16:creationId xmlns:a16="http://schemas.microsoft.com/office/drawing/2014/main" id="{35B19196-D3C3-1F70-80DA-DF309BC982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267" y="1054417"/>
            <a:ext cx="11883466" cy="4749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5390068"/>
      </p:ext>
    </p:extLst>
  </p:cSld>
  <p:clrMapOvr>
    <a:masterClrMapping/>
  </p:clrMapOvr>
  <mc:AlternateContent xmlns:mc="http://schemas.openxmlformats.org/markup-compatibility/2006" xmlns:p14="http://schemas.microsoft.com/office/powerpoint/2010/main">
    <mc:Choice Requires="p14">
      <p:transition spd="slow" p14:dur="1750">
        <p:pull/>
      </p:transition>
    </mc:Choice>
    <mc:Fallback xmlns="">
      <p:transition spd="slow">
        <p:pull/>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8870EF74-9DDE-F17D-A45A-861A26F7CE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689" y="1064577"/>
            <a:ext cx="11832621" cy="47288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9153071"/>
      </p:ext>
    </p:extLst>
  </p:cSld>
  <p:clrMapOvr>
    <a:masterClrMapping/>
  </p:clrMapOvr>
  <p:transition spd="slow">
    <p:comb/>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1" name="Picture 20" descr="A computer screen with text&#10;&#10;Description automatically generated">
            <a:extLst>
              <a:ext uri="{FF2B5EF4-FFF2-40B4-BE49-F238E27FC236}">
                <a16:creationId xmlns:a16="http://schemas.microsoft.com/office/drawing/2014/main" id="{4ED36DCE-0241-DCD6-986A-2359EF8BB6B8}"/>
              </a:ext>
            </a:extLst>
          </p:cNvPr>
          <p:cNvPicPr>
            <a:picLocks noChangeAspect="1"/>
          </p:cNvPicPr>
          <p:nvPr/>
        </p:nvPicPr>
        <p:blipFill>
          <a:blip r:embed="rId3">
            <a:extLst>
              <a:ext uri="{28A0092B-C50C-407E-A947-70E740481C1C}">
                <a14:useLocalDpi xmlns:a14="http://schemas.microsoft.com/office/drawing/2010/main" val="0"/>
              </a:ext>
            </a:extLst>
          </a:blip>
          <a:srcRect l="18383" t="2815" r="18617" b="5630"/>
          <a:stretch>
            <a:fillRect/>
          </a:stretch>
        </p:blipFill>
        <p:spPr>
          <a:xfrm>
            <a:off x="-3069483" y="684659"/>
            <a:ext cx="7188200" cy="6964229"/>
          </a:xfrm>
          <a:custGeom>
            <a:avLst/>
            <a:gdLst>
              <a:gd name="connsiteX0" fmla="*/ 5820413 w 6480810"/>
              <a:gd name="connsiteY0" fmla="*/ 1805941 h 6278880"/>
              <a:gd name="connsiteX1" fmla="*/ 6348727 w 6480810"/>
              <a:gd name="connsiteY1" fmla="*/ 1805941 h 6278880"/>
              <a:gd name="connsiteX2" fmla="*/ 6480810 w 6480810"/>
              <a:gd name="connsiteY2" fmla="*/ 1938023 h 6278880"/>
              <a:gd name="connsiteX3" fmla="*/ 6480810 w 6480810"/>
              <a:gd name="connsiteY3" fmla="*/ 4340857 h 6278880"/>
              <a:gd name="connsiteX4" fmla="*/ 6348727 w 6480810"/>
              <a:gd name="connsiteY4" fmla="*/ 4472940 h 6278880"/>
              <a:gd name="connsiteX5" fmla="*/ 5820413 w 6480810"/>
              <a:gd name="connsiteY5" fmla="*/ 4472940 h 6278880"/>
              <a:gd name="connsiteX6" fmla="*/ 5688330 w 6480810"/>
              <a:gd name="connsiteY6" fmla="*/ 4340857 h 6278880"/>
              <a:gd name="connsiteX7" fmla="*/ 5688330 w 6480810"/>
              <a:gd name="connsiteY7" fmla="*/ 1938023 h 6278880"/>
              <a:gd name="connsiteX8" fmla="*/ 5820413 w 6480810"/>
              <a:gd name="connsiteY8" fmla="*/ 1805941 h 6278880"/>
              <a:gd name="connsiteX9" fmla="*/ 132083 w 6480810"/>
              <a:gd name="connsiteY9" fmla="*/ 1805940 h 6278880"/>
              <a:gd name="connsiteX10" fmla="*/ 660397 w 6480810"/>
              <a:gd name="connsiteY10" fmla="*/ 1805940 h 6278880"/>
              <a:gd name="connsiteX11" fmla="*/ 792480 w 6480810"/>
              <a:gd name="connsiteY11" fmla="*/ 1938023 h 6278880"/>
              <a:gd name="connsiteX12" fmla="*/ 792480 w 6480810"/>
              <a:gd name="connsiteY12" fmla="*/ 4340857 h 6278880"/>
              <a:gd name="connsiteX13" fmla="*/ 660397 w 6480810"/>
              <a:gd name="connsiteY13" fmla="*/ 4472940 h 6278880"/>
              <a:gd name="connsiteX14" fmla="*/ 132083 w 6480810"/>
              <a:gd name="connsiteY14" fmla="*/ 4472940 h 6278880"/>
              <a:gd name="connsiteX15" fmla="*/ 0 w 6480810"/>
              <a:gd name="connsiteY15" fmla="*/ 4340857 h 6278880"/>
              <a:gd name="connsiteX16" fmla="*/ 0 w 6480810"/>
              <a:gd name="connsiteY16" fmla="*/ 1938023 h 6278880"/>
              <a:gd name="connsiteX17" fmla="*/ 132083 w 6480810"/>
              <a:gd name="connsiteY17" fmla="*/ 1805940 h 6278880"/>
              <a:gd name="connsiteX18" fmla="*/ 4892678 w 6480810"/>
              <a:gd name="connsiteY18" fmla="*/ 965200 h 6278880"/>
              <a:gd name="connsiteX19" fmla="*/ 5420992 w 6480810"/>
              <a:gd name="connsiteY19" fmla="*/ 965200 h 6278880"/>
              <a:gd name="connsiteX20" fmla="*/ 5553075 w 6480810"/>
              <a:gd name="connsiteY20" fmla="*/ 1097284 h 6278880"/>
              <a:gd name="connsiteX21" fmla="*/ 5553075 w 6480810"/>
              <a:gd name="connsiteY21" fmla="*/ 5181597 h 6278880"/>
              <a:gd name="connsiteX22" fmla="*/ 5420992 w 6480810"/>
              <a:gd name="connsiteY22" fmla="*/ 5313680 h 6278880"/>
              <a:gd name="connsiteX23" fmla="*/ 4892678 w 6480810"/>
              <a:gd name="connsiteY23" fmla="*/ 5313680 h 6278880"/>
              <a:gd name="connsiteX24" fmla="*/ 4760595 w 6480810"/>
              <a:gd name="connsiteY24" fmla="*/ 5181597 h 6278880"/>
              <a:gd name="connsiteX25" fmla="*/ 4760595 w 6480810"/>
              <a:gd name="connsiteY25" fmla="*/ 1097284 h 6278880"/>
              <a:gd name="connsiteX26" fmla="*/ 4892678 w 6480810"/>
              <a:gd name="connsiteY26" fmla="*/ 965200 h 6278880"/>
              <a:gd name="connsiteX27" fmla="*/ 1059818 w 6480810"/>
              <a:gd name="connsiteY27" fmla="*/ 965200 h 6278880"/>
              <a:gd name="connsiteX28" fmla="*/ 1588132 w 6480810"/>
              <a:gd name="connsiteY28" fmla="*/ 965200 h 6278880"/>
              <a:gd name="connsiteX29" fmla="*/ 1720215 w 6480810"/>
              <a:gd name="connsiteY29" fmla="*/ 1097283 h 6278880"/>
              <a:gd name="connsiteX30" fmla="*/ 1720215 w 6480810"/>
              <a:gd name="connsiteY30" fmla="*/ 5181597 h 6278880"/>
              <a:gd name="connsiteX31" fmla="*/ 1588132 w 6480810"/>
              <a:gd name="connsiteY31" fmla="*/ 5313680 h 6278880"/>
              <a:gd name="connsiteX32" fmla="*/ 1059818 w 6480810"/>
              <a:gd name="connsiteY32" fmla="*/ 5313680 h 6278880"/>
              <a:gd name="connsiteX33" fmla="*/ 927735 w 6480810"/>
              <a:gd name="connsiteY33" fmla="*/ 5181597 h 6278880"/>
              <a:gd name="connsiteX34" fmla="*/ 927735 w 6480810"/>
              <a:gd name="connsiteY34" fmla="*/ 1097283 h 6278880"/>
              <a:gd name="connsiteX35" fmla="*/ 1059818 w 6480810"/>
              <a:gd name="connsiteY35" fmla="*/ 965200 h 6278880"/>
              <a:gd name="connsiteX36" fmla="*/ 3931076 w 6480810"/>
              <a:gd name="connsiteY36" fmla="*/ 279400 h 6278880"/>
              <a:gd name="connsiteX37" fmla="*/ 4486484 w 6480810"/>
              <a:gd name="connsiteY37" fmla="*/ 279400 h 6278880"/>
              <a:gd name="connsiteX38" fmla="*/ 4625340 w 6480810"/>
              <a:gd name="connsiteY38" fmla="*/ 418256 h 6278880"/>
              <a:gd name="connsiteX39" fmla="*/ 4625340 w 6480810"/>
              <a:gd name="connsiteY39" fmla="*/ 5860624 h 6278880"/>
              <a:gd name="connsiteX40" fmla="*/ 4486484 w 6480810"/>
              <a:gd name="connsiteY40" fmla="*/ 5999480 h 6278880"/>
              <a:gd name="connsiteX41" fmla="*/ 3931076 w 6480810"/>
              <a:gd name="connsiteY41" fmla="*/ 5999480 h 6278880"/>
              <a:gd name="connsiteX42" fmla="*/ 3792220 w 6480810"/>
              <a:gd name="connsiteY42" fmla="*/ 5860624 h 6278880"/>
              <a:gd name="connsiteX43" fmla="*/ 3792220 w 6480810"/>
              <a:gd name="connsiteY43" fmla="*/ 418256 h 6278880"/>
              <a:gd name="connsiteX44" fmla="*/ 3931076 w 6480810"/>
              <a:gd name="connsiteY44" fmla="*/ 279400 h 6278880"/>
              <a:gd name="connsiteX45" fmla="*/ 1994326 w 6480810"/>
              <a:gd name="connsiteY45" fmla="*/ 279400 h 6278880"/>
              <a:gd name="connsiteX46" fmla="*/ 2549734 w 6480810"/>
              <a:gd name="connsiteY46" fmla="*/ 279400 h 6278880"/>
              <a:gd name="connsiteX47" fmla="*/ 2688590 w 6480810"/>
              <a:gd name="connsiteY47" fmla="*/ 418256 h 6278880"/>
              <a:gd name="connsiteX48" fmla="*/ 2688590 w 6480810"/>
              <a:gd name="connsiteY48" fmla="*/ 5860624 h 6278880"/>
              <a:gd name="connsiteX49" fmla="*/ 2549734 w 6480810"/>
              <a:gd name="connsiteY49" fmla="*/ 5999480 h 6278880"/>
              <a:gd name="connsiteX50" fmla="*/ 1994326 w 6480810"/>
              <a:gd name="connsiteY50" fmla="*/ 5999480 h 6278880"/>
              <a:gd name="connsiteX51" fmla="*/ 1855470 w 6480810"/>
              <a:gd name="connsiteY51" fmla="*/ 5860624 h 6278880"/>
              <a:gd name="connsiteX52" fmla="*/ 1855470 w 6480810"/>
              <a:gd name="connsiteY52" fmla="*/ 418256 h 6278880"/>
              <a:gd name="connsiteX53" fmla="*/ 1994326 w 6480810"/>
              <a:gd name="connsiteY53" fmla="*/ 279400 h 6278880"/>
              <a:gd name="connsiteX54" fmla="*/ 2962701 w 6480810"/>
              <a:gd name="connsiteY54" fmla="*/ 0 h 6278880"/>
              <a:gd name="connsiteX55" fmla="*/ 3518109 w 6480810"/>
              <a:gd name="connsiteY55" fmla="*/ 0 h 6278880"/>
              <a:gd name="connsiteX56" fmla="*/ 3656965 w 6480810"/>
              <a:gd name="connsiteY56" fmla="*/ 138856 h 6278880"/>
              <a:gd name="connsiteX57" fmla="*/ 3656965 w 6480810"/>
              <a:gd name="connsiteY57" fmla="*/ 6140024 h 6278880"/>
              <a:gd name="connsiteX58" fmla="*/ 3518109 w 6480810"/>
              <a:gd name="connsiteY58" fmla="*/ 6278880 h 6278880"/>
              <a:gd name="connsiteX59" fmla="*/ 2962701 w 6480810"/>
              <a:gd name="connsiteY59" fmla="*/ 6278880 h 6278880"/>
              <a:gd name="connsiteX60" fmla="*/ 2823845 w 6480810"/>
              <a:gd name="connsiteY60" fmla="*/ 6140024 h 6278880"/>
              <a:gd name="connsiteX61" fmla="*/ 2823845 w 6480810"/>
              <a:gd name="connsiteY61" fmla="*/ 138856 h 6278880"/>
              <a:gd name="connsiteX62" fmla="*/ 2962701 w 6480810"/>
              <a:gd name="connsiteY62" fmla="*/ 0 h 6278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6480810" h="6278880">
                <a:moveTo>
                  <a:pt x="5820413" y="1805941"/>
                </a:moveTo>
                <a:lnTo>
                  <a:pt x="6348727" y="1805941"/>
                </a:lnTo>
                <a:cubicBezTo>
                  <a:pt x="6421674" y="1805941"/>
                  <a:pt x="6480810" y="1865076"/>
                  <a:pt x="6480810" y="1938023"/>
                </a:cubicBezTo>
                <a:lnTo>
                  <a:pt x="6480810" y="4340857"/>
                </a:lnTo>
                <a:cubicBezTo>
                  <a:pt x="6480810" y="4413804"/>
                  <a:pt x="6421674" y="4472940"/>
                  <a:pt x="6348727" y="4472940"/>
                </a:cubicBezTo>
                <a:lnTo>
                  <a:pt x="5820413" y="4472940"/>
                </a:lnTo>
                <a:cubicBezTo>
                  <a:pt x="5747466" y="4472940"/>
                  <a:pt x="5688330" y="4413804"/>
                  <a:pt x="5688330" y="4340857"/>
                </a:cubicBezTo>
                <a:lnTo>
                  <a:pt x="5688330" y="1938023"/>
                </a:lnTo>
                <a:cubicBezTo>
                  <a:pt x="5688330" y="1865076"/>
                  <a:pt x="5747466" y="1805941"/>
                  <a:pt x="5820413" y="1805941"/>
                </a:cubicBezTo>
                <a:close/>
                <a:moveTo>
                  <a:pt x="132083" y="1805940"/>
                </a:moveTo>
                <a:lnTo>
                  <a:pt x="660397" y="1805940"/>
                </a:lnTo>
                <a:cubicBezTo>
                  <a:pt x="733344" y="1805940"/>
                  <a:pt x="792480" y="1865076"/>
                  <a:pt x="792480" y="1938023"/>
                </a:cubicBezTo>
                <a:lnTo>
                  <a:pt x="792480" y="4340857"/>
                </a:lnTo>
                <a:cubicBezTo>
                  <a:pt x="792480" y="4413804"/>
                  <a:pt x="733344" y="4472940"/>
                  <a:pt x="660397" y="4472940"/>
                </a:cubicBezTo>
                <a:lnTo>
                  <a:pt x="132083" y="4472940"/>
                </a:lnTo>
                <a:cubicBezTo>
                  <a:pt x="59136" y="4472940"/>
                  <a:pt x="0" y="4413804"/>
                  <a:pt x="0" y="4340857"/>
                </a:cubicBezTo>
                <a:lnTo>
                  <a:pt x="0" y="1938023"/>
                </a:lnTo>
                <a:cubicBezTo>
                  <a:pt x="0" y="1865076"/>
                  <a:pt x="59136" y="1805940"/>
                  <a:pt x="132083" y="1805940"/>
                </a:cubicBezTo>
                <a:close/>
                <a:moveTo>
                  <a:pt x="4892678" y="965200"/>
                </a:moveTo>
                <a:lnTo>
                  <a:pt x="5420992" y="965200"/>
                </a:lnTo>
                <a:cubicBezTo>
                  <a:pt x="5493939" y="965200"/>
                  <a:pt x="5553075" y="1024336"/>
                  <a:pt x="5553075" y="1097284"/>
                </a:cubicBezTo>
                <a:lnTo>
                  <a:pt x="5553075" y="5181597"/>
                </a:lnTo>
                <a:cubicBezTo>
                  <a:pt x="5553075" y="5254544"/>
                  <a:pt x="5493939" y="5313680"/>
                  <a:pt x="5420992" y="5313680"/>
                </a:cubicBezTo>
                <a:lnTo>
                  <a:pt x="4892678" y="5313680"/>
                </a:lnTo>
                <a:cubicBezTo>
                  <a:pt x="4819731" y="5313680"/>
                  <a:pt x="4760595" y="5254544"/>
                  <a:pt x="4760595" y="5181597"/>
                </a:cubicBezTo>
                <a:lnTo>
                  <a:pt x="4760595" y="1097284"/>
                </a:lnTo>
                <a:cubicBezTo>
                  <a:pt x="4760595" y="1024336"/>
                  <a:pt x="4819731" y="965200"/>
                  <a:pt x="4892678" y="965200"/>
                </a:cubicBezTo>
                <a:close/>
                <a:moveTo>
                  <a:pt x="1059818" y="965200"/>
                </a:moveTo>
                <a:lnTo>
                  <a:pt x="1588132" y="965200"/>
                </a:lnTo>
                <a:cubicBezTo>
                  <a:pt x="1661079" y="965200"/>
                  <a:pt x="1720215" y="1024336"/>
                  <a:pt x="1720215" y="1097283"/>
                </a:cubicBezTo>
                <a:lnTo>
                  <a:pt x="1720215" y="5181597"/>
                </a:lnTo>
                <a:cubicBezTo>
                  <a:pt x="1720215" y="5254544"/>
                  <a:pt x="1661079" y="5313680"/>
                  <a:pt x="1588132" y="5313680"/>
                </a:cubicBezTo>
                <a:lnTo>
                  <a:pt x="1059818" y="5313680"/>
                </a:lnTo>
                <a:cubicBezTo>
                  <a:pt x="986871" y="5313680"/>
                  <a:pt x="927735" y="5254544"/>
                  <a:pt x="927735" y="5181597"/>
                </a:cubicBezTo>
                <a:lnTo>
                  <a:pt x="927735" y="1097283"/>
                </a:lnTo>
                <a:cubicBezTo>
                  <a:pt x="927735" y="1024336"/>
                  <a:pt x="986871" y="965200"/>
                  <a:pt x="1059818" y="965200"/>
                </a:cubicBezTo>
                <a:close/>
                <a:moveTo>
                  <a:pt x="3931076" y="279400"/>
                </a:moveTo>
                <a:lnTo>
                  <a:pt x="4486484" y="279400"/>
                </a:lnTo>
                <a:cubicBezTo>
                  <a:pt x="4563172" y="279400"/>
                  <a:pt x="4625340" y="341568"/>
                  <a:pt x="4625340" y="418256"/>
                </a:cubicBezTo>
                <a:lnTo>
                  <a:pt x="4625340" y="5860624"/>
                </a:lnTo>
                <a:cubicBezTo>
                  <a:pt x="4625340" y="5937312"/>
                  <a:pt x="4563172" y="5999480"/>
                  <a:pt x="4486484" y="5999480"/>
                </a:cubicBezTo>
                <a:lnTo>
                  <a:pt x="3931076" y="5999480"/>
                </a:lnTo>
                <a:cubicBezTo>
                  <a:pt x="3854388" y="5999480"/>
                  <a:pt x="3792220" y="5937312"/>
                  <a:pt x="3792220" y="5860624"/>
                </a:cubicBezTo>
                <a:lnTo>
                  <a:pt x="3792220" y="418256"/>
                </a:lnTo>
                <a:cubicBezTo>
                  <a:pt x="3792220" y="341568"/>
                  <a:pt x="3854388" y="279400"/>
                  <a:pt x="3931076" y="279400"/>
                </a:cubicBezTo>
                <a:close/>
                <a:moveTo>
                  <a:pt x="1994326" y="279400"/>
                </a:moveTo>
                <a:lnTo>
                  <a:pt x="2549734" y="279400"/>
                </a:lnTo>
                <a:cubicBezTo>
                  <a:pt x="2626422" y="279400"/>
                  <a:pt x="2688590" y="341568"/>
                  <a:pt x="2688590" y="418256"/>
                </a:cubicBezTo>
                <a:lnTo>
                  <a:pt x="2688590" y="5860624"/>
                </a:lnTo>
                <a:cubicBezTo>
                  <a:pt x="2688590" y="5937312"/>
                  <a:pt x="2626422" y="5999480"/>
                  <a:pt x="2549734" y="5999480"/>
                </a:cubicBezTo>
                <a:lnTo>
                  <a:pt x="1994326" y="5999480"/>
                </a:lnTo>
                <a:cubicBezTo>
                  <a:pt x="1917638" y="5999480"/>
                  <a:pt x="1855470" y="5937312"/>
                  <a:pt x="1855470" y="5860624"/>
                </a:cubicBezTo>
                <a:lnTo>
                  <a:pt x="1855470" y="418256"/>
                </a:lnTo>
                <a:cubicBezTo>
                  <a:pt x="1855470" y="341568"/>
                  <a:pt x="1917638" y="279400"/>
                  <a:pt x="1994326" y="279400"/>
                </a:cubicBezTo>
                <a:close/>
                <a:moveTo>
                  <a:pt x="2962701" y="0"/>
                </a:moveTo>
                <a:lnTo>
                  <a:pt x="3518109" y="0"/>
                </a:lnTo>
                <a:cubicBezTo>
                  <a:pt x="3594797" y="0"/>
                  <a:pt x="3656965" y="62168"/>
                  <a:pt x="3656965" y="138856"/>
                </a:cubicBezTo>
                <a:lnTo>
                  <a:pt x="3656965" y="6140024"/>
                </a:lnTo>
                <a:cubicBezTo>
                  <a:pt x="3656965" y="6216712"/>
                  <a:pt x="3594797" y="6278880"/>
                  <a:pt x="3518109" y="6278880"/>
                </a:cubicBezTo>
                <a:lnTo>
                  <a:pt x="2962701" y="6278880"/>
                </a:lnTo>
                <a:cubicBezTo>
                  <a:pt x="2886013" y="6278880"/>
                  <a:pt x="2823845" y="6216712"/>
                  <a:pt x="2823845" y="6140024"/>
                </a:cubicBezTo>
                <a:lnTo>
                  <a:pt x="2823845" y="138856"/>
                </a:lnTo>
                <a:cubicBezTo>
                  <a:pt x="2823845" y="62168"/>
                  <a:pt x="2886013" y="0"/>
                  <a:pt x="2962701" y="0"/>
                </a:cubicBezTo>
                <a:close/>
              </a:path>
            </a:pathLst>
          </a:custGeom>
        </p:spPr>
      </p:pic>
      <p:pic>
        <p:nvPicPr>
          <p:cNvPr id="2" name="Picture 2">
            <a:extLst>
              <a:ext uri="{FF2B5EF4-FFF2-40B4-BE49-F238E27FC236}">
                <a16:creationId xmlns:a16="http://schemas.microsoft.com/office/drawing/2014/main" id="{58D61E9F-7387-0DCB-DB73-D2519A67BF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31403" y="589280"/>
            <a:ext cx="5794963" cy="44704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E942CD8-BD09-A24F-CC12-B60BC986F051}"/>
              </a:ext>
            </a:extLst>
          </p:cNvPr>
          <p:cNvSpPr txBox="1"/>
          <p:nvPr/>
        </p:nvSpPr>
        <p:spPr>
          <a:xfrm>
            <a:off x="6361324" y="5262175"/>
            <a:ext cx="3423920" cy="1384995"/>
          </a:xfrm>
          <a:prstGeom prst="rect">
            <a:avLst/>
          </a:prstGeom>
          <a:noFill/>
        </p:spPr>
        <p:txBody>
          <a:bodyPr wrap="square">
            <a:spAutoFit/>
          </a:bodyPr>
          <a:lstStyle/>
          <a:p>
            <a:pPr algn="ctr" rtl="0">
              <a:spcBef>
                <a:spcPts val="0"/>
              </a:spcBef>
              <a:spcAft>
                <a:spcPts val="0"/>
              </a:spcAft>
            </a:pPr>
            <a:r>
              <a:rPr lang="en-US" sz="2800" b="1" i="0" u="none" strike="noStrike" dirty="0">
                <a:solidFill>
                  <a:schemeClr val="bg1"/>
                </a:solidFill>
                <a:effectLst/>
                <a:latin typeface="Franklin Gothic Heavy" panose="020B0903020102020204" pitchFamily="34" charset="0"/>
              </a:rPr>
              <a:t>R-Score: 0.88</a:t>
            </a:r>
            <a:endParaRPr lang="en-US" sz="2800" b="0" dirty="0">
              <a:solidFill>
                <a:schemeClr val="bg1"/>
              </a:solidFill>
              <a:effectLst/>
              <a:latin typeface="Franklin Gothic Heavy" panose="020B0903020102020204" pitchFamily="34" charset="0"/>
            </a:endParaRPr>
          </a:p>
          <a:p>
            <a:pPr algn="ctr" rtl="0">
              <a:spcBef>
                <a:spcPts val="0"/>
              </a:spcBef>
              <a:spcAft>
                <a:spcPts val="0"/>
              </a:spcAft>
            </a:pPr>
            <a:br>
              <a:rPr lang="en-US" sz="2800" b="0" dirty="0">
                <a:solidFill>
                  <a:schemeClr val="bg1"/>
                </a:solidFill>
                <a:effectLst/>
                <a:latin typeface="Franklin Gothic Heavy" panose="020B0903020102020204" pitchFamily="34" charset="0"/>
              </a:rPr>
            </a:br>
            <a:r>
              <a:rPr lang="en-US" sz="2800" b="1" i="0" u="none" strike="noStrike" dirty="0">
                <a:solidFill>
                  <a:schemeClr val="bg1"/>
                </a:solidFill>
                <a:effectLst/>
                <a:latin typeface="Franklin Gothic Heavy" panose="020B0903020102020204" pitchFamily="34" charset="0"/>
              </a:rPr>
              <a:t>F1-Score: 0.94</a:t>
            </a:r>
            <a:endParaRPr lang="en-US" sz="2800" b="0" dirty="0">
              <a:solidFill>
                <a:schemeClr val="bg1"/>
              </a:solidFill>
              <a:effectLst/>
              <a:latin typeface="Franklin Gothic Heavy" panose="020B0903020102020204" pitchFamily="34" charset="0"/>
            </a:endParaRPr>
          </a:p>
        </p:txBody>
      </p:sp>
    </p:spTree>
    <p:extLst>
      <p:ext uri="{BB962C8B-B14F-4D97-AF65-F5344CB8AC3E}">
        <p14:creationId xmlns:p14="http://schemas.microsoft.com/office/powerpoint/2010/main" val="802825625"/>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 name="Picture 101" descr="Documents on desk">
            <a:extLst>
              <a:ext uri="{FF2B5EF4-FFF2-40B4-BE49-F238E27FC236}">
                <a16:creationId xmlns:a16="http://schemas.microsoft.com/office/drawing/2014/main" id="{C377114F-80AE-84AE-1E80-D0F55FAF24F0}"/>
              </a:ext>
            </a:extLst>
          </p:cNvPr>
          <p:cNvPicPr>
            <a:picLocks noChangeAspect="1"/>
          </p:cNvPicPr>
          <p:nvPr/>
        </p:nvPicPr>
        <p:blipFill>
          <a:blip r:embed="rId2">
            <a:extLst>
              <a:ext uri="{28A0092B-C50C-407E-A947-70E740481C1C}">
                <a14:useLocalDpi xmlns:a14="http://schemas.microsoft.com/office/drawing/2010/main" val="0"/>
              </a:ext>
            </a:extLst>
          </a:blip>
          <a:srcRect l="32083" t="14479" r="55759" b="68280"/>
          <a:stretch>
            <a:fillRect/>
          </a:stretch>
        </p:blipFill>
        <p:spPr>
          <a:xfrm>
            <a:off x="5240361" y="81713"/>
            <a:ext cx="1535017" cy="1452391"/>
          </a:xfrm>
          <a:custGeom>
            <a:avLst/>
            <a:gdLst>
              <a:gd name="connsiteX0" fmla="*/ 0 w 1535017"/>
              <a:gd name="connsiteY0" fmla="*/ 0 h 1452391"/>
              <a:gd name="connsiteX1" fmla="*/ 1535017 w 1535017"/>
              <a:gd name="connsiteY1" fmla="*/ 0 h 1452391"/>
              <a:gd name="connsiteX2" fmla="*/ 1535017 w 1535017"/>
              <a:gd name="connsiteY2" fmla="*/ 1452391 h 1452391"/>
              <a:gd name="connsiteX3" fmla="*/ 0 w 1535017"/>
              <a:gd name="connsiteY3" fmla="*/ 1452391 h 1452391"/>
              <a:gd name="connsiteX4" fmla="*/ 0 w 1535017"/>
              <a:gd name="connsiteY4" fmla="*/ 0 h 145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17" h="1452391">
                <a:moveTo>
                  <a:pt x="0" y="0"/>
                </a:moveTo>
                <a:lnTo>
                  <a:pt x="1535017" y="0"/>
                </a:lnTo>
                <a:lnTo>
                  <a:pt x="1535017" y="1452391"/>
                </a:lnTo>
                <a:lnTo>
                  <a:pt x="0" y="1452391"/>
                </a:lnTo>
                <a:lnTo>
                  <a:pt x="0" y="0"/>
                </a:lnTo>
                <a:close/>
              </a:path>
            </a:pathLst>
          </a:custGeom>
        </p:spPr>
      </p:pic>
      <p:pic>
        <p:nvPicPr>
          <p:cNvPr id="101" name="Picture 100" descr="Documents on desk">
            <a:extLst>
              <a:ext uri="{FF2B5EF4-FFF2-40B4-BE49-F238E27FC236}">
                <a16:creationId xmlns:a16="http://schemas.microsoft.com/office/drawing/2014/main" id="{49EEE5AC-3C17-49A3-B9CB-33A58080D9A6}"/>
              </a:ext>
            </a:extLst>
          </p:cNvPr>
          <p:cNvPicPr>
            <a:picLocks noChangeAspect="1"/>
          </p:cNvPicPr>
          <p:nvPr/>
        </p:nvPicPr>
        <p:blipFill>
          <a:blip r:embed="rId2">
            <a:extLst>
              <a:ext uri="{28A0092B-C50C-407E-A947-70E740481C1C}">
                <a14:useLocalDpi xmlns:a14="http://schemas.microsoft.com/office/drawing/2010/main" val="0"/>
              </a:ext>
            </a:extLst>
          </a:blip>
          <a:srcRect l="46073" t="14479" r="41768" b="68280"/>
          <a:stretch>
            <a:fillRect/>
          </a:stretch>
        </p:blipFill>
        <p:spPr>
          <a:xfrm>
            <a:off x="7006731" y="81713"/>
            <a:ext cx="1535017" cy="1452391"/>
          </a:xfrm>
          <a:custGeom>
            <a:avLst/>
            <a:gdLst>
              <a:gd name="connsiteX0" fmla="*/ 0 w 1535017"/>
              <a:gd name="connsiteY0" fmla="*/ 0 h 1452391"/>
              <a:gd name="connsiteX1" fmla="*/ 1535017 w 1535017"/>
              <a:gd name="connsiteY1" fmla="*/ 0 h 1452391"/>
              <a:gd name="connsiteX2" fmla="*/ 1535017 w 1535017"/>
              <a:gd name="connsiteY2" fmla="*/ 1452391 h 1452391"/>
              <a:gd name="connsiteX3" fmla="*/ 0 w 1535017"/>
              <a:gd name="connsiteY3" fmla="*/ 1452391 h 1452391"/>
              <a:gd name="connsiteX4" fmla="*/ 0 w 1535017"/>
              <a:gd name="connsiteY4" fmla="*/ 0 h 145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17" h="1452391">
                <a:moveTo>
                  <a:pt x="0" y="0"/>
                </a:moveTo>
                <a:lnTo>
                  <a:pt x="1535017" y="0"/>
                </a:lnTo>
                <a:lnTo>
                  <a:pt x="1535017" y="1452391"/>
                </a:lnTo>
                <a:lnTo>
                  <a:pt x="0" y="1452391"/>
                </a:lnTo>
                <a:lnTo>
                  <a:pt x="0" y="0"/>
                </a:lnTo>
                <a:close/>
              </a:path>
            </a:pathLst>
          </a:custGeom>
        </p:spPr>
      </p:pic>
      <p:pic>
        <p:nvPicPr>
          <p:cNvPr id="100" name="Picture 99" descr="Documents on desk">
            <a:extLst>
              <a:ext uri="{FF2B5EF4-FFF2-40B4-BE49-F238E27FC236}">
                <a16:creationId xmlns:a16="http://schemas.microsoft.com/office/drawing/2014/main" id="{4EFE60AD-1912-5B4C-C977-E880932AC56A}"/>
              </a:ext>
            </a:extLst>
          </p:cNvPr>
          <p:cNvPicPr>
            <a:picLocks noChangeAspect="1"/>
          </p:cNvPicPr>
          <p:nvPr/>
        </p:nvPicPr>
        <p:blipFill>
          <a:blip r:embed="rId2">
            <a:extLst>
              <a:ext uri="{28A0092B-C50C-407E-A947-70E740481C1C}">
                <a14:useLocalDpi xmlns:a14="http://schemas.microsoft.com/office/drawing/2010/main" val="0"/>
              </a:ext>
            </a:extLst>
          </a:blip>
          <a:srcRect l="60064" t="14479" r="27778" b="68280"/>
          <a:stretch>
            <a:fillRect/>
          </a:stretch>
        </p:blipFill>
        <p:spPr>
          <a:xfrm>
            <a:off x="8773101" y="81713"/>
            <a:ext cx="1535017" cy="1452391"/>
          </a:xfrm>
          <a:custGeom>
            <a:avLst/>
            <a:gdLst>
              <a:gd name="connsiteX0" fmla="*/ 0 w 1535017"/>
              <a:gd name="connsiteY0" fmla="*/ 0 h 1452391"/>
              <a:gd name="connsiteX1" fmla="*/ 1535017 w 1535017"/>
              <a:gd name="connsiteY1" fmla="*/ 0 h 1452391"/>
              <a:gd name="connsiteX2" fmla="*/ 1535017 w 1535017"/>
              <a:gd name="connsiteY2" fmla="*/ 1452391 h 1452391"/>
              <a:gd name="connsiteX3" fmla="*/ 0 w 1535017"/>
              <a:gd name="connsiteY3" fmla="*/ 1452391 h 1452391"/>
              <a:gd name="connsiteX4" fmla="*/ 0 w 1535017"/>
              <a:gd name="connsiteY4" fmla="*/ 0 h 145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17" h="1452391">
                <a:moveTo>
                  <a:pt x="0" y="0"/>
                </a:moveTo>
                <a:lnTo>
                  <a:pt x="1535017" y="0"/>
                </a:lnTo>
                <a:lnTo>
                  <a:pt x="1535017" y="1452391"/>
                </a:lnTo>
                <a:lnTo>
                  <a:pt x="0" y="1452391"/>
                </a:lnTo>
                <a:lnTo>
                  <a:pt x="0" y="0"/>
                </a:lnTo>
                <a:close/>
              </a:path>
            </a:pathLst>
          </a:custGeom>
        </p:spPr>
      </p:pic>
      <p:pic>
        <p:nvPicPr>
          <p:cNvPr id="99" name="Picture 98" descr="Documents on desk">
            <a:extLst>
              <a:ext uri="{FF2B5EF4-FFF2-40B4-BE49-F238E27FC236}">
                <a16:creationId xmlns:a16="http://schemas.microsoft.com/office/drawing/2014/main" id="{308EF61F-A80A-A503-D808-6AEB1BD19D4B}"/>
              </a:ext>
            </a:extLst>
          </p:cNvPr>
          <p:cNvPicPr>
            <a:picLocks noChangeAspect="1"/>
          </p:cNvPicPr>
          <p:nvPr/>
        </p:nvPicPr>
        <p:blipFill>
          <a:blip r:embed="rId2">
            <a:extLst>
              <a:ext uri="{28A0092B-C50C-407E-A947-70E740481C1C}">
                <a14:useLocalDpi xmlns:a14="http://schemas.microsoft.com/office/drawing/2010/main" val="0"/>
              </a:ext>
            </a:extLst>
          </a:blip>
          <a:srcRect l="74055" t="14479" r="13787" b="68280"/>
          <a:stretch>
            <a:fillRect/>
          </a:stretch>
        </p:blipFill>
        <p:spPr>
          <a:xfrm>
            <a:off x="10539471" y="81713"/>
            <a:ext cx="1535017" cy="1452391"/>
          </a:xfrm>
          <a:custGeom>
            <a:avLst/>
            <a:gdLst>
              <a:gd name="connsiteX0" fmla="*/ 0 w 1535017"/>
              <a:gd name="connsiteY0" fmla="*/ 0 h 1452391"/>
              <a:gd name="connsiteX1" fmla="*/ 1535017 w 1535017"/>
              <a:gd name="connsiteY1" fmla="*/ 0 h 1452391"/>
              <a:gd name="connsiteX2" fmla="*/ 1535017 w 1535017"/>
              <a:gd name="connsiteY2" fmla="*/ 1452391 h 1452391"/>
              <a:gd name="connsiteX3" fmla="*/ 0 w 1535017"/>
              <a:gd name="connsiteY3" fmla="*/ 1452391 h 1452391"/>
              <a:gd name="connsiteX4" fmla="*/ 0 w 1535017"/>
              <a:gd name="connsiteY4" fmla="*/ 0 h 145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17" h="1452391">
                <a:moveTo>
                  <a:pt x="0" y="0"/>
                </a:moveTo>
                <a:lnTo>
                  <a:pt x="1535017" y="0"/>
                </a:lnTo>
                <a:lnTo>
                  <a:pt x="1535017" y="1452391"/>
                </a:lnTo>
                <a:lnTo>
                  <a:pt x="0" y="1452391"/>
                </a:lnTo>
                <a:lnTo>
                  <a:pt x="0" y="0"/>
                </a:lnTo>
                <a:close/>
              </a:path>
            </a:pathLst>
          </a:custGeom>
        </p:spPr>
      </p:pic>
      <p:pic>
        <p:nvPicPr>
          <p:cNvPr id="98" name="Picture 97" descr="Documents on desk">
            <a:extLst>
              <a:ext uri="{FF2B5EF4-FFF2-40B4-BE49-F238E27FC236}">
                <a16:creationId xmlns:a16="http://schemas.microsoft.com/office/drawing/2014/main" id="{BD356253-5546-C579-B2E7-62F090B25016}"/>
              </a:ext>
            </a:extLst>
          </p:cNvPr>
          <p:cNvPicPr>
            <a:picLocks noChangeAspect="1"/>
          </p:cNvPicPr>
          <p:nvPr/>
        </p:nvPicPr>
        <p:blipFill>
          <a:blip r:embed="rId2">
            <a:extLst>
              <a:ext uri="{28A0092B-C50C-407E-A947-70E740481C1C}">
                <a14:useLocalDpi xmlns:a14="http://schemas.microsoft.com/office/drawing/2010/main" val="0"/>
              </a:ext>
            </a:extLst>
          </a:blip>
          <a:srcRect l="46073" t="35131" r="41768" b="47628"/>
          <a:stretch>
            <a:fillRect/>
          </a:stretch>
        </p:blipFill>
        <p:spPr>
          <a:xfrm>
            <a:off x="7006731" y="1821458"/>
            <a:ext cx="1535017" cy="1452391"/>
          </a:xfrm>
          <a:custGeom>
            <a:avLst/>
            <a:gdLst>
              <a:gd name="connsiteX0" fmla="*/ 0 w 1535017"/>
              <a:gd name="connsiteY0" fmla="*/ 0 h 1452391"/>
              <a:gd name="connsiteX1" fmla="*/ 1535017 w 1535017"/>
              <a:gd name="connsiteY1" fmla="*/ 0 h 1452391"/>
              <a:gd name="connsiteX2" fmla="*/ 1535017 w 1535017"/>
              <a:gd name="connsiteY2" fmla="*/ 1452391 h 1452391"/>
              <a:gd name="connsiteX3" fmla="*/ 0 w 1535017"/>
              <a:gd name="connsiteY3" fmla="*/ 1452391 h 1452391"/>
              <a:gd name="connsiteX4" fmla="*/ 0 w 1535017"/>
              <a:gd name="connsiteY4" fmla="*/ 0 h 145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17" h="1452391">
                <a:moveTo>
                  <a:pt x="0" y="0"/>
                </a:moveTo>
                <a:lnTo>
                  <a:pt x="1535017" y="0"/>
                </a:lnTo>
                <a:lnTo>
                  <a:pt x="1535017" y="1452391"/>
                </a:lnTo>
                <a:lnTo>
                  <a:pt x="0" y="1452391"/>
                </a:lnTo>
                <a:lnTo>
                  <a:pt x="0" y="0"/>
                </a:lnTo>
                <a:close/>
              </a:path>
            </a:pathLst>
          </a:custGeom>
        </p:spPr>
      </p:pic>
      <p:pic>
        <p:nvPicPr>
          <p:cNvPr id="97" name="Picture 96" descr="Documents on desk">
            <a:extLst>
              <a:ext uri="{FF2B5EF4-FFF2-40B4-BE49-F238E27FC236}">
                <a16:creationId xmlns:a16="http://schemas.microsoft.com/office/drawing/2014/main" id="{5C29419D-10B8-0A06-A3A0-A19449097CCA}"/>
              </a:ext>
            </a:extLst>
          </p:cNvPr>
          <p:cNvPicPr>
            <a:picLocks noChangeAspect="1"/>
          </p:cNvPicPr>
          <p:nvPr/>
        </p:nvPicPr>
        <p:blipFill>
          <a:blip r:embed="rId2">
            <a:extLst>
              <a:ext uri="{28A0092B-C50C-407E-A947-70E740481C1C}">
                <a14:useLocalDpi xmlns:a14="http://schemas.microsoft.com/office/drawing/2010/main" val="0"/>
              </a:ext>
            </a:extLst>
          </a:blip>
          <a:srcRect l="60064" t="35131" r="27778" b="47628"/>
          <a:stretch>
            <a:fillRect/>
          </a:stretch>
        </p:blipFill>
        <p:spPr>
          <a:xfrm>
            <a:off x="8773101" y="1821458"/>
            <a:ext cx="1535017" cy="1452391"/>
          </a:xfrm>
          <a:custGeom>
            <a:avLst/>
            <a:gdLst>
              <a:gd name="connsiteX0" fmla="*/ 0 w 1535017"/>
              <a:gd name="connsiteY0" fmla="*/ 0 h 1452391"/>
              <a:gd name="connsiteX1" fmla="*/ 1535017 w 1535017"/>
              <a:gd name="connsiteY1" fmla="*/ 0 h 1452391"/>
              <a:gd name="connsiteX2" fmla="*/ 1535017 w 1535017"/>
              <a:gd name="connsiteY2" fmla="*/ 1452391 h 1452391"/>
              <a:gd name="connsiteX3" fmla="*/ 0 w 1535017"/>
              <a:gd name="connsiteY3" fmla="*/ 1452391 h 1452391"/>
              <a:gd name="connsiteX4" fmla="*/ 0 w 1535017"/>
              <a:gd name="connsiteY4" fmla="*/ 0 h 145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17" h="1452391">
                <a:moveTo>
                  <a:pt x="0" y="0"/>
                </a:moveTo>
                <a:lnTo>
                  <a:pt x="1535017" y="0"/>
                </a:lnTo>
                <a:lnTo>
                  <a:pt x="1535017" y="1452391"/>
                </a:lnTo>
                <a:lnTo>
                  <a:pt x="0" y="1452391"/>
                </a:lnTo>
                <a:lnTo>
                  <a:pt x="0" y="0"/>
                </a:lnTo>
                <a:close/>
              </a:path>
            </a:pathLst>
          </a:custGeom>
        </p:spPr>
      </p:pic>
      <p:pic>
        <p:nvPicPr>
          <p:cNvPr id="96" name="Picture 95" descr="Documents on desk">
            <a:extLst>
              <a:ext uri="{FF2B5EF4-FFF2-40B4-BE49-F238E27FC236}">
                <a16:creationId xmlns:a16="http://schemas.microsoft.com/office/drawing/2014/main" id="{53CDFA95-7A5D-2B9F-DA10-84D4B00E950B}"/>
              </a:ext>
            </a:extLst>
          </p:cNvPr>
          <p:cNvPicPr>
            <a:picLocks noChangeAspect="1"/>
          </p:cNvPicPr>
          <p:nvPr/>
        </p:nvPicPr>
        <p:blipFill>
          <a:blip r:embed="rId2">
            <a:extLst>
              <a:ext uri="{28A0092B-C50C-407E-A947-70E740481C1C}">
                <a14:useLocalDpi xmlns:a14="http://schemas.microsoft.com/office/drawing/2010/main" val="0"/>
              </a:ext>
            </a:extLst>
          </a:blip>
          <a:srcRect l="74055" t="35131" r="13787" b="47628"/>
          <a:stretch>
            <a:fillRect/>
          </a:stretch>
        </p:blipFill>
        <p:spPr>
          <a:xfrm>
            <a:off x="10539471" y="1821458"/>
            <a:ext cx="1535017" cy="1452391"/>
          </a:xfrm>
          <a:custGeom>
            <a:avLst/>
            <a:gdLst>
              <a:gd name="connsiteX0" fmla="*/ 0 w 1535017"/>
              <a:gd name="connsiteY0" fmla="*/ 0 h 1452391"/>
              <a:gd name="connsiteX1" fmla="*/ 1535017 w 1535017"/>
              <a:gd name="connsiteY1" fmla="*/ 0 h 1452391"/>
              <a:gd name="connsiteX2" fmla="*/ 1535017 w 1535017"/>
              <a:gd name="connsiteY2" fmla="*/ 1452391 h 1452391"/>
              <a:gd name="connsiteX3" fmla="*/ 0 w 1535017"/>
              <a:gd name="connsiteY3" fmla="*/ 1452391 h 1452391"/>
              <a:gd name="connsiteX4" fmla="*/ 0 w 1535017"/>
              <a:gd name="connsiteY4" fmla="*/ 0 h 145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17" h="1452391">
                <a:moveTo>
                  <a:pt x="0" y="0"/>
                </a:moveTo>
                <a:lnTo>
                  <a:pt x="1535017" y="0"/>
                </a:lnTo>
                <a:lnTo>
                  <a:pt x="1535017" y="1452391"/>
                </a:lnTo>
                <a:lnTo>
                  <a:pt x="0" y="1452391"/>
                </a:lnTo>
                <a:lnTo>
                  <a:pt x="0" y="0"/>
                </a:lnTo>
                <a:close/>
              </a:path>
            </a:pathLst>
          </a:custGeom>
        </p:spPr>
      </p:pic>
      <p:pic>
        <p:nvPicPr>
          <p:cNvPr id="95" name="Picture 94" descr="Documents on desk">
            <a:extLst>
              <a:ext uri="{FF2B5EF4-FFF2-40B4-BE49-F238E27FC236}">
                <a16:creationId xmlns:a16="http://schemas.microsoft.com/office/drawing/2014/main" id="{232DA075-D8EB-1371-5754-6D6D2F02EFE8}"/>
              </a:ext>
            </a:extLst>
          </p:cNvPr>
          <p:cNvPicPr>
            <a:picLocks noChangeAspect="1"/>
          </p:cNvPicPr>
          <p:nvPr/>
        </p:nvPicPr>
        <p:blipFill>
          <a:blip r:embed="rId2">
            <a:extLst>
              <a:ext uri="{28A0092B-C50C-407E-A947-70E740481C1C}">
                <a14:useLocalDpi xmlns:a14="http://schemas.microsoft.com/office/drawing/2010/main" val="0"/>
              </a:ext>
            </a:extLst>
          </a:blip>
          <a:srcRect l="60064" t="55783" r="27778" b="26977"/>
          <a:stretch>
            <a:fillRect/>
          </a:stretch>
        </p:blipFill>
        <p:spPr>
          <a:xfrm>
            <a:off x="8773101" y="3561203"/>
            <a:ext cx="1535017" cy="1452391"/>
          </a:xfrm>
          <a:custGeom>
            <a:avLst/>
            <a:gdLst>
              <a:gd name="connsiteX0" fmla="*/ 0 w 1535017"/>
              <a:gd name="connsiteY0" fmla="*/ 0 h 1452391"/>
              <a:gd name="connsiteX1" fmla="*/ 1535017 w 1535017"/>
              <a:gd name="connsiteY1" fmla="*/ 0 h 1452391"/>
              <a:gd name="connsiteX2" fmla="*/ 1535017 w 1535017"/>
              <a:gd name="connsiteY2" fmla="*/ 1452391 h 1452391"/>
              <a:gd name="connsiteX3" fmla="*/ 0 w 1535017"/>
              <a:gd name="connsiteY3" fmla="*/ 1452391 h 1452391"/>
              <a:gd name="connsiteX4" fmla="*/ 0 w 1535017"/>
              <a:gd name="connsiteY4" fmla="*/ 0 h 145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17" h="1452391">
                <a:moveTo>
                  <a:pt x="0" y="0"/>
                </a:moveTo>
                <a:lnTo>
                  <a:pt x="1535017" y="0"/>
                </a:lnTo>
                <a:lnTo>
                  <a:pt x="1535017" y="1452391"/>
                </a:lnTo>
                <a:lnTo>
                  <a:pt x="0" y="1452391"/>
                </a:lnTo>
                <a:lnTo>
                  <a:pt x="0" y="0"/>
                </a:lnTo>
                <a:close/>
              </a:path>
            </a:pathLst>
          </a:custGeom>
        </p:spPr>
      </p:pic>
      <p:pic>
        <p:nvPicPr>
          <p:cNvPr id="94" name="Picture 93" descr="Documents on desk">
            <a:extLst>
              <a:ext uri="{FF2B5EF4-FFF2-40B4-BE49-F238E27FC236}">
                <a16:creationId xmlns:a16="http://schemas.microsoft.com/office/drawing/2014/main" id="{6421C894-F83F-A1FC-EDEF-04443E64E503}"/>
              </a:ext>
            </a:extLst>
          </p:cNvPr>
          <p:cNvPicPr>
            <a:picLocks noChangeAspect="1"/>
          </p:cNvPicPr>
          <p:nvPr/>
        </p:nvPicPr>
        <p:blipFill>
          <a:blip r:embed="rId2">
            <a:extLst>
              <a:ext uri="{28A0092B-C50C-407E-A947-70E740481C1C}">
                <a14:useLocalDpi xmlns:a14="http://schemas.microsoft.com/office/drawing/2010/main" val="0"/>
              </a:ext>
            </a:extLst>
          </a:blip>
          <a:srcRect l="74055" t="55783" r="13787" b="26977"/>
          <a:stretch>
            <a:fillRect/>
          </a:stretch>
        </p:blipFill>
        <p:spPr>
          <a:xfrm>
            <a:off x="10539471" y="3561203"/>
            <a:ext cx="1535017" cy="1452391"/>
          </a:xfrm>
          <a:custGeom>
            <a:avLst/>
            <a:gdLst>
              <a:gd name="connsiteX0" fmla="*/ 0 w 1535017"/>
              <a:gd name="connsiteY0" fmla="*/ 0 h 1452391"/>
              <a:gd name="connsiteX1" fmla="*/ 1535017 w 1535017"/>
              <a:gd name="connsiteY1" fmla="*/ 0 h 1452391"/>
              <a:gd name="connsiteX2" fmla="*/ 1535017 w 1535017"/>
              <a:gd name="connsiteY2" fmla="*/ 1452391 h 1452391"/>
              <a:gd name="connsiteX3" fmla="*/ 0 w 1535017"/>
              <a:gd name="connsiteY3" fmla="*/ 1452391 h 1452391"/>
              <a:gd name="connsiteX4" fmla="*/ 0 w 1535017"/>
              <a:gd name="connsiteY4" fmla="*/ 0 h 145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17" h="1452391">
                <a:moveTo>
                  <a:pt x="0" y="0"/>
                </a:moveTo>
                <a:lnTo>
                  <a:pt x="1535017" y="0"/>
                </a:lnTo>
                <a:lnTo>
                  <a:pt x="1535017" y="1452391"/>
                </a:lnTo>
                <a:lnTo>
                  <a:pt x="0" y="1452391"/>
                </a:lnTo>
                <a:lnTo>
                  <a:pt x="0" y="0"/>
                </a:lnTo>
                <a:close/>
              </a:path>
            </a:pathLst>
          </a:custGeom>
        </p:spPr>
      </p:pic>
      <p:pic>
        <p:nvPicPr>
          <p:cNvPr id="93" name="Picture 92" descr="Documents on desk">
            <a:extLst>
              <a:ext uri="{FF2B5EF4-FFF2-40B4-BE49-F238E27FC236}">
                <a16:creationId xmlns:a16="http://schemas.microsoft.com/office/drawing/2014/main" id="{9B49A256-784E-67F3-A23B-78AA38EBC1FC}"/>
              </a:ext>
            </a:extLst>
          </p:cNvPr>
          <p:cNvPicPr>
            <a:picLocks noChangeAspect="1"/>
          </p:cNvPicPr>
          <p:nvPr/>
        </p:nvPicPr>
        <p:blipFill>
          <a:blip r:embed="rId2">
            <a:extLst>
              <a:ext uri="{28A0092B-C50C-407E-A947-70E740481C1C}">
                <a14:useLocalDpi xmlns:a14="http://schemas.microsoft.com/office/drawing/2010/main" val="0"/>
              </a:ext>
            </a:extLst>
          </a:blip>
          <a:srcRect l="74055" t="76434" r="13787" b="6325"/>
          <a:stretch>
            <a:fillRect/>
          </a:stretch>
        </p:blipFill>
        <p:spPr>
          <a:xfrm>
            <a:off x="10539471" y="5300948"/>
            <a:ext cx="1535017" cy="1452391"/>
          </a:xfrm>
          <a:custGeom>
            <a:avLst/>
            <a:gdLst>
              <a:gd name="connsiteX0" fmla="*/ 0 w 1535017"/>
              <a:gd name="connsiteY0" fmla="*/ 0 h 1452391"/>
              <a:gd name="connsiteX1" fmla="*/ 1535017 w 1535017"/>
              <a:gd name="connsiteY1" fmla="*/ 0 h 1452391"/>
              <a:gd name="connsiteX2" fmla="*/ 1535017 w 1535017"/>
              <a:gd name="connsiteY2" fmla="*/ 1452391 h 1452391"/>
              <a:gd name="connsiteX3" fmla="*/ 0 w 1535017"/>
              <a:gd name="connsiteY3" fmla="*/ 1452391 h 1452391"/>
              <a:gd name="connsiteX4" fmla="*/ 0 w 1535017"/>
              <a:gd name="connsiteY4" fmla="*/ 0 h 145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5017" h="1452391">
                <a:moveTo>
                  <a:pt x="0" y="0"/>
                </a:moveTo>
                <a:lnTo>
                  <a:pt x="1535017" y="0"/>
                </a:lnTo>
                <a:lnTo>
                  <a:pt x="1535017" y="1452391"/>
                </a:lnTo>
                <a:lnTo>
                  <a:pt x="0" y="1452391"/>
                </a:lnTo>
                <a:lnTo>
                  <a:pt x="0" y="0"/>
                </a:lnTo>
                <a:close/>
              </a:path>
            </a:pathLst>
          </a:custGeom>
        </p:spPr>
      </p:pic>
      <p:sp>
        <p:nvSpPr>
          <p:cNvPr id="3" name="TextBox 2">
            <a:extLst>
              <a:ext uri="{FF2B5EF4-FFF2-40B4-BE49-F238E27FC236}">
                <a16:creationId xmlns:a16="http://schemas.microsoft.com/office/drawing/2014/main" id="{AB6C5C3A-E36F-53AA-A425-49BA1FB1061C}"/>
              </a:ext>
            </a:extLst>
          </p:cNvPr>
          <p:cNvSpPr txBox="1"/>
          <p:nvPr/>
        </p:nvSpPr>
        <p:spPr>
          <a:xfrm>
            <a:off x="117512" y="142679"/>
            <a:ext cx="4937605" cy="1323439"/>
          </a:xfrm>
          <a:prstGeom prst="rect">
            <a:avLst/>
          </a:prstGeom>
          <a:noFill/>
        </p:spPr>
        <p:txBody>
          <a:bodyPr wrap="square" rtlCol="0">
            <a:spAutoFit/>
          </a:bodyPr>
          <a:lstStyle/>
          <a:p>
            <a:pPr algn="ctr"/>
            <a:r>
              <a:rPr lang="en-US" sz="4000" dirty="0">
                <a:solidFill>
                  <a:schemeClr val="bg1"/>
                </a:solidFill>
                <a:latin typeface="Franklin Gothic Heavy" panose="020B0903020102020204" pitchFamily="34" charset="0"/>
              </a:rPr>
              <a:t>WEIGHTED AVERAGE ANALYSIS</a:t>
            </a:r>
          </a:p>
        </p:txBody>
      </p:sp>
      <p:sp>
        <p:nvSpPr>
          <p:cNvPr id="4" name="TextBox 3">
            <a:extLst>
              <a:ext uri="{FF2B5EF4-FFF2-40B4-BE49-F238E27FC236}">
                <a16:creationId xmlns:a16="http://schemas.microsoft.com/office/drawing/2014/main" id="{257C8048-087C-51D6-064D-C78E5D66E6C4}"/>
              </a:ext>
            </a:extLst>
          </p:cNvPr>
          <p:cNvSpPr txBox="1"/>
          <p:nvPr/>
        </p:nvSpPr>
        <p:spPr>
          <a:xfrm>
            <a:off x="208024" y="1624323"/>
            <a:ext cx="6421752" cy="923330"/>
          </a:xfrm>
          <a:prstGeom prst="rect">
            <a:avLst/>
          </a:prstGeom>
          <a:noFill/>
        </p:spPr>
        <p:txBody>
          <a:bodyPr wrap="square" rtlCol="0">
            <a:spAutoFit/>
          </a:bodyPr>
          <a:lstStyle/>
          <a:p>
            <a:pPr algn="ctr"/>
            <a:r>
              <a:rPr lang="en-US" sz="1800" b="0" i="0" u="none" strike="noStrike" dirty="0">
                <a:solidFill>
                  <a:srgbClr val="FFFFFF"/>
                </a:solidFill>
                <a:effectLst/>
                <a:latin typeface="Arial" panose="020B0604020202020204" pitchFamily="34" charset="0"/>
              </a:rPr>
              <a:t>The weighted analysis of feature importances reveals that several key factors significantly influence the prediction of loan defaults.</a:t>
            </a:r>
            <a:endParaRPr lang="en-US" sz="2000" dirty="0">
              <a:solidFill>
                <a:schemeClr val="bg1"/>
              </a:solidFill>
            </a:endParaRPr>
          </a:p>
        </p:txBody>
      </p:sp>
      <p:sp>
        <p:nvSpPr>
          <p:cNvPr id="5" name="TextBox 4">
            <a:extLst>
              <a:ext uri="{FF2B5EF4-FFF2-40B4-BE49-F238E27FC236}">
                <a16:creationId xmlns:a16="http://schemas.microsoft.com/office/drawing/2014/main" id="{10F5B821-1ABF-C7A9-E35E-6845D0C3E9E2}"/>
              </a:ext>
            </a:extLst>
          </p:cNvPr>
          <p:cNvSpPr txBox="1"/>
          <p:nvPr/>
        </p:nvSpPr>
        <p:spPr>
          <a:xfrm>
            <a:off x="117512" y="4723585"/>
            <a:ext cx="9395856" cy="1908215"/>
          </a:xfrm>
          <a:prstGeom prst="rect">
            <a:avLst/>
          </a:prstGeom>
          <a:noFill/>
        </p:spPr>
        <p:txBody>
          <a:bodyPr wrap="square" rtlCol="0">
            <a:spAutoFit/>
          </a:bodyPr>
          <a:lstStyle/>
          <a:p>
            <a:pPr rtl="0" fontAlgn="base">
              <a:spcBef>
                <a:spcPts val="0"/>
              </a:spcBef>
              <a:spcAft>
                <a:spcPts val="0"/>
              </a:spcAft>
              <a:buFont typeface="Arial" panose="020B0604020202020204" pitchFamily="34" charset="0"/>
              <a:buChar char="•"/>
            </a:pPr>
            <a:r>
              <a:rPr lang="en-US" sz="1800" b="1" i="0" u="none" strike="noStrike" dirty="0">
                <a:solidFill>
                  <a:srgbClr val="FFFFFF"/>
                </a:solidFill>
                <a:effectLst/>
                <a:latin typeface="Arial" panose="020B0604020202020204" pitchFamily="34" charset="0"/>
              </a:rPr>
              <a:t>Annual Income:</a:t>
            </a:r>
            <a:r>
              <a:rPr lang="en-US" sz="1800" b="0" i="0" u="none" strike="noStrike" dirty="0">
                <a:solidFill>
                  <a:srgbClr val="FFFFFF"/>
                </a:solidFill>
                <a:effectLst/>
                <a:latin typeface="Arial" panose="020B0604020202020204" pitchFamily="34" charset="0"/>
              </a:rPr>
              <a:t> Lower annual incomes correlate with higher default probabilities.</a:t>
            </a:r>
          </a:p>
          <a:p>
            <a:pPr rtl="0" fontAlgn="base">
              <a:spcBef>
                <a:spcPts val="0"/>
              </a:spcBef>
              <a:spcAft>
                <a:spcPts val="0"/>
              </a:spcAft>
              <a:buFont typeface="Arial" panose="020B0604020202020204" pitchFamily="34" charset="0"/>
              <a:buChar char="•"/>
            </a:pPr>
            <a:r>
              <a:rPr lang="en-US" sz="1800" b="1" i="0" u="none" strike="noStrike" dirty="0">
                <a:solidFill>
                  <a:srgbClr val="FFFFFF"/>
                </a:solidFill>
                <a:effectLst/>
                <a:latin typeface="Arial" panose="020B0604020202020204" pitchFamily="34" charset="0"/>
              </a:rPr>
              <a:t>Loan Installment:</a:t>
            </a:r>
            <a:r>
              <a:rPr lang="en-US" sz="1800" b="0" i="0" u="none" strike="noStrike" dirty="0">
                <a:solidFill>
                  <a:srgbClr val="FFFFFF"/>
                </a:solidFill>
                <a:effectLst/>
                <a:latin typeface="Arial" panose="020B0604020202020204" pitchFamily="34" charset="0"/>
              </a:rPr>
              <a:t> Larger installment sizes contribute to higher default rates.</a:t>
            </a:r>
          </a:p>
          <a:p>
            <a:pPr rtl="0" fontAlgn="base">
              <a:spcBef>
                <a:spcPts val="0"/>
              </a:spcBef>
              <a:spcAft>
                <a:spcPts val="0"/>
              </a:spcAft>
              <a:buFont typeface="Arial" panose="020B0604020202020204" pitchFamily="34" charset="0"/>
              <a:buChar char="•"/>
            </a:pPr>
            <a:r>
              <a:rPr lang="en-US" sz="1800" b="1" i="0" u="none" strike="noStrike" dirty="0">
                <a:solidFill>
                  <a:srgbClr val="FFFFFF"/>
                </a:solidFill>
                <a:effectLst/>
                <a:latin typeface="Arial" panose="020B0604020202020204" pitchFamily="34" charset="0"/>
              </a:rPr>
              <a:t>FICO Credit Score:</a:t>
            </a:r>
            <a:r>
              <a:rPr lang="en-US" sz="1800" b="0" i="0" u="none" strike="noStrike" dirty="0">
                <a:solidFill>
                  <a:srgbClr val="FFFFFF"/>
                </a:solidFill>
                <a:effectLst/>
                <a:latin typeface="Arial" panose="020B0604020202020204" pitchFamily="34" charset="0"/>
              </a:rPr>
              <a:t> Lower credit scores are associated with increased default likelihood.</a:t>
            </a:r>
          </a:p>
          <a:p>
            <a:pPr rtl="0" fontAlgn="base">
              <a:spcBef>
                <a:spcPts val="0"/>
              </a:spcBef>
              <a:spcAft>
                <a:spcPts val="1200"/>
              </a:spcAft>
              <a:buFont typeface="Arial" panose="020B0604020202020204" pitchFamily="34" charset="0"/>
              <a:buChar char="•"/>
            </a:pPr>
            <a:r>
              <a:rPr lang="en-US" sz="1800" b="1" i="0" u="none" strike="noStrike" dirty="0">
                <a:solidFill>
                  <a:srgbClr val="FFFFFF"/>
                </a:solidFill>
                <a:effectLst/>
                <a:latin typeface="Arial" panose="020B0604020202020204" pitchFamily="34" charset="0"/>
              </a:rPr>
              <a:t>Loan Amount:</a:t>
            </a:r>
            <a:r>
              <a:rPr lang="en-US" sz="1800" b="0" i="0" u="none" strike="noStrike" dirty="0">
                <a:solidFill>
                  <a:srgbClr val="FFFFFF"/>
                </a:solidFill>
                <a:effectLst/>
                <a:latin typeface="Arial" panose="020B0604020202020204" pitchFamily="34" charset="0"/>
              </a:rPr>
              <a:t> Larger loan amounts also pose higher default risks.</a:t>
            </a:r>
          </a:p>
          <a:p>
            <a:r>
              <a:rPr lang="en-US" sz="1800" b="1" i="0" u="none" strike="noStrike" dirty="0">
                <a:solidFill>
                  <a:srgbClr val="FFFFFF"/>
                </a:solidFill>
                <a:effectLst/>
                <a:latin typeface="Arial" panose="020B0604020202020204" pitchFamily="34" charset="0"/>
              </a:rPr>
              <a:t>Delinquencies:</a:t>
            </a:r>
            <a:r>
              <a:rPr lang="en-US" sz="1800" b="0" i="0" u="none" strike="noStrike" dirty="0">
                <a:solidFill>
                  <a:srgbClr val="FFFFFF"/>
                </a:solidFill>
                <a:effectLst/>
                <a:latin typeface="Arial" panose="020B0604020202020204" pitchFamily="34" charset="0"/>
              </a:rPr>
              <a:t> A history of delinquencies in the past two years, while still relevant, has a relatively lower impact on default predictions.</a:t>
            </a:r>
            <a:endParaRPr lang="en-US" sz="2000" dirty="0">
              <a:solidFill>
                <a:schemeClr val="bg1"/>
              </a:solidFill>
            </a:endParaRPr>
          </a:p>
        </p:txBody>
      </p:sp>
      <p:sp>
        <p:nvSpPr>
          <p:cNvPr id="9" name="TextBox 8">
            <a:extLst>
              <a:ext uri="{FF2B5EF4-FFF2-40B4-BE49-F238E27FC236}">
                <a16:creationId xmlns:a16="http://schemas.microsoft.com/office/drawing/2014/main" id="{59FE5289-DE91-D101-F925-F9DCE2ED9B82}"/>
              </a:ext>
            </a:extLst>
          </p:cNvPr>
          <p:cNvSpPr txBox="1"/>
          <p:nvPr/>
        </p:nvSpPr>
        <p:spPr>
          <a:xfrm>
            <a:off x="198338" y="2875487"/>
            <a:ext cx="6807031" cy="1754326"/>
          </a:xfrm>
          <a:prstGeom prst="rect">
            <a:avLst/>
          </a:prstGeom>
          <a:noFill/>
        </p:spPr>
        <p:txBody>
          <a:bodyPr wrap="square" rtlCol="0">
            <a:spAutoFit/>
          </a:bodyPr>
          <a:lstStyle/>
          <a:p>
            <a:pPr rtl="0" fontAlgn="base">
              <a:spcBef>
                <a:spcPts val="1200"/>
              </a:spcBef>
              <a:spcAft>
                <a:spcPts val="0"/>
              </a:spcAft>
              <a:buFont typeface="Arial" panose="020B0604020202020204" pitchFamily="34" charset="0"/>
              <a:buChar char="•"/>
            </a:pPr>
            <a:r>
              <a:rPr lang="en-US" sz="1800" b="1" i="0" u="none" strike="noStrike" dirty="0">
                <a:solidFill>
                  <a:srgbClr val="FFFFFF"/>
                </a:solidFill>
                <a:effectLst/>
                <a:latin typeface="Arial" panose="020B0604020202020204" pitchFamily="34" charset="0"/>
              </a:rPr>
              <a:t>Issued Year:</a:t>
            </a:r>
            <a:r>
              <a:rPr lang="en-US" sz="1800" b="0" i="0" u="none" strike="noStrike" dirty="0">
                <a:solidFill>
                  <a:srgbClr val="FFFFFF"/>
                </a:solidFill>
                <a:effectLst/>
                <a:latin typeface="Arial" panose="020B0604020202020204" pitchFamily="34" charset="0"/>
              </a:rPr>
              <a:t> The year in which the loan was issued emerges as the most critical predictor.</a:t>
            </a:r>
          </a:p>
          <a:p>
            <a:pPr rtl="0" fontAlgn="base">
              <a:spcBef>
                <a:spcPts val="0"/>
              </a:spcBef>
              <a:spcAft>
                <a:spcPts val="0"/>
              </a:spcAft>
              <a:buFont typeface="Arial" panose="020B0604020202020204" pitchFamily="34" charset="0"/>
              <a:buChar char="•"/>
            </a:pPr>
            <a:r>
              <a:rPr lang="en-US" sz="1800" b="1" i="0" u="none" strike="noStrike" dirty="0">
                <a:solidFill>
                  <a:srgbClr val="FFFFFF"/>
                </a:solidFill>
                <a:effectLst/>
                <a:latin typeface="Arial" panose="020B0604020202020204" pitchFamily="34" charset="0"/>
              </a:rPr>
              <a:t>Interest Rate:</a:t>
            </a:r>
            <a:r>
              <a:rPr lang="en-US" sz="1800" b="0" i="0" u="none" strike="noStrike" dirty="0">
                <a:solidFill>
                  <a:srgbClr val="FFFFFF"/>
                </a:solidFill>
                <a:effectLst/>
                <a:latin typeface="Arial" panose="020B0604020202020204" pitchFamily="34" charset="0"/>
              </a:rPr>
              <a:t> Higher interest rates are associated with increased default risk.</a:t>
            </a:r>
          </a:p>
          <a:p>
            <a:pPr rtl="0" fontAlgn="base">
              <a:spcBef>
                <a:spcPts val="0"/>
              </a:spcBef>
              <a:spcAft>
                <a:spcPts val="0"/>
              </a:spcAft>
              <a:buFont typeface="Arial" panose="020B0604020202020204" pitchFamily="34" charset="0"/>
              <a:buChar char="•"/>
            </a:pPr>
            <a:r>
              <a:rPr lang="en-US" sz="1800" b="1" i="0" u="none" strike="noStrike" dirty="0">
                <a:solidFill>
                  <a:srgbClr val="FFFFFF"/>
                </a:solidFill>
                <a:effectLst/>
                <a:latin typeface="Arial" panose="020B0604020202020204" pitchFamily="34" charset="0"/>
              </a:rPr>
              <a:t>Debt-to-Income Ratio:</a:t>
            </a:r>
            <a:r>
              <a:rPr lang="en-US" sz="1800" b="0" i="0" u="none" strike="noStrike" dirty="0">
                <a:solidFill>
                  <a:srgbClr val="FFFFFF"/>
                </a:solidFill>
                <a:effectLst/>
                <a:latin typeface="Arial" panose="020B0604020202020204" pitchFamily="34" charset="0"/>
              </a:rPr>
              <a:t> A higher DTI suggests greater risk of default.</a:t>
            </a:r>
          </a:p>
        </p:txBody>
      </p:sp>
    </p:spTree>
    <p:extLst>
      <p:ext uri="{BB962C8B-B14F-4D97-AF65-F5344CB8AC3E}">
        <p14:creationId xmlns:p14="http://schemas.microsoft.com/office/powerpoint/2010/main" val="15197965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02"/>
                                        </p:tgtEl>
                                        <p:attrNameLst>
                                          <p:attrName>style.visibility</p:attrName>
                                        </p:attrNameLst>
                                      </p:cBhvr>
                                      <p:to>
                                        <p:strVal val="visible"/>
                                      </p:to>
                                    </p:set>
                                    <p:anim calcmode="lin" valueType="num">
                                      <p:cBhvr>
                                        <p:cTn id="7" dur="1000" fill="hold"/>
                                        <p:tgtEl>
                                          <p:spTgt spid="102"/>
                                        </p:tgtEl>
                                        <p:attrNameLst>
                                          <p:attrName>ppt_w</p:attrName>
                                        </p:attrNameLst>
                                      </p:cBhvr>
                                      <p:tavLst>
                                        <p:tav tm="0">
                                          <p:val>
                                            <p:fltVal val="0"/>
                                          </p:val>
                                        </p:tav>
                                        <p:tav tm="100000">
                                          <p:val>
                                            <p:strVal val="#ppt_w"/>
                                          </p:val>
                                        </p:tav>
                                      </p:tavLst>
                                    </p:anim>
                                    <p:anim calcmode="lin" valueType="num">
                                      <p:cBhvr>
                                        <p:cTn id="8" dur="1000" fill="hold"/>
                                        <p:tgtEl>
                                          <p:spTgt spid="102"/>
                                        </p:tgtEl>
                                        <p:attrNameLst>
                                          <p:attrName>ppt_h</p:attrName>
                                        </p:attrNameLst>
                                      </p:cBhvr>
                                      <p:tavLst>
                                        <p:tav tm="0">
                                          <p:val>
                                            <p:fltVal val="0"/>
                                          </p:val>
                                        </p:tav>
                                        <p:tav tm="100000">
                                          <p:val>
                                            <p:strVal val="#ppt_h"/>
                                          </p:val>
                                        </p:tav>
                                      </p:tavLst>
                                    </p:anim>
                                    <p:animEffect transition="in" filter="fade">
                                      <p:cBhvr>
                                        <p:cTn id="9" dur="1000"/>
                                        <p:tgtEl>
                                          <p:spTgt spid="102"/>
                                        </p:tgtEl>
                                      </p:cBhvr>
                                    </p:animEffect>
                                  </p:childTnLst>
                                </p:cTn>
                              </p:par>
                              <p:par>
                                <p:cTn id="10" presetID="53" presetClass="entr" presetSubtype="16" fill="hold" nodeType="withEffect">
                                  <p:stCondLst>
                                    <p:cond delay="0"/>
                                  </p:stCondLst>
                                  <p:childTnLst>
                                    <p:set>
                                      <p:cBhvr>
                                        <p:cTn id="11" dur="1" fill="hold">
                                          <p:stCondLst>
                                            <p:cond delay="0"/>
                                          </p:stCondLst>
                                        </p:cTn>
                                        <p:tgtEl>
                                          <p:spTgt spid="101"/>
                                        </p:tgtEl>
                                        <p:attrNameLst>
                                          <p:attrName>style.visibility</p:attrName>
                                        </p:attrNameLst>
                                      </p:cBhvr>
                                      <p:to>
                                        <p:strVal val="visible"/>
                                      </p:to>
                                    </p:set>
                                    <p:anim calcmode="lin" valueType="num">
                                      <p:cBhvr>
                                        <p:cTn id="12" dur="1000" fill="hold"/>
                                        <p:tgtEl>
                                          <p:spTgt spid="101"/>
                                        </p:tgtEl>
                                        <p:attrNameLst>
                                          <p:attrName>ppt_w</p:attrName>
                                        </p:attrNameLst>
                                      </p:cBhvr>
                                      <p:tavLst>
                                        <p:tav tm="0">
                                          <p:val>
                                            <p:fltVal val="0"/>
                                          </p:val>
                                        </p:tav>
                                        <p:tav tm="100000">
                                          <p:val>
                                            <p:strVal val="#ppt_w"/>
                                          </p:val>
                                        </p:tav>
                                      </p:tavLst>
                                    </p:anim>
                                    <p:anim calcmode="lin" valueType="num">
                                      <p:cBhvr>
                                        <p:cTn id="13" dur="1000" fill="hold"/>
                                        <p:tgtEl>
                                          <p:spTgt spid="101"/>
                                        </p:tgtEl>
                                        <p:attrNameLst>
                                          <p:attrName>ppt_h</p:attrName>
                                        </p:attrNameLst>
                                      </p:cBhvr>
                                      <p:tavLst>
                                        <p:tav tm="0">
                                          <p:val>
                                            <p:fltVal val="0"/>
                                          </p:val>
                                        </p:tav>
                                        <p:tav tm="100000">
                                          <p:val>
                                            <p:strVal val="#ppt_h"/>
                                          </p:val>
                                        </p:tav>
                                      </p:tavLst>
                                    </p:anim>
                                    <p:animEffect transition="in" filter="fade">
                                      <p:cBhvr>
                                        <p:cTn id="14" dur="1000"/>
                                        <p:tgtEl>
                                          <p:spTgt spid="101"/>
                                        </p:tgtEl>
                                      </p:cBhvr>
                                    </p:animEffect>
                                  </p:childTnLst>
                                </p:cTn>
                              </p:par>
                              <p:par>
                                <p:cTn id="15" presetID="53" presetClass="entr" presetSubtype="16" fill="hold" nodeType="withEffect">
                                  <p:stCondLst>
                                    <p:cond delay="0"/>
                                  </p:stCondLst>
                                  <p:childTnLst>
                                    <p:set>
                                      <p:cBhvr>
                                        <p:cTn id="16" dur="1" fill="hold">
                                          <p:stCondLst>
                                            <p:cond delay="0"/>
                                          </p:stCondLst>
                                        </p:cTn>
                                        <p:tgtEl>
                                          <p:spTgt spid="100"/>
                                        </p:tgtEl>
                                        <p:attrNameLst>
                                          <p:attrName>style.visibility</p:attrName>
                                        </p:attrNameLst>
                                      </p:cBhvr>
                                      <p:to>
                                        <p:strVal val="visible"/>
                                      </p:to>
                                    </p:set>
                                    <p:anim calcmode="lin" valueType="num">
                                      <p:cBhvr>
                                        <p:cTn id="17" dur="250" fill="hold"/>
                                        <p:tgtEl>
                                          <p:spTgt spid="100"/>
                                        </p:tgtEl>
                                        <p:attrNameLst>
                                          <p:attrName>ppt_w</p:attrName>
                                        </p:attrNameLst>
                                      </p:cBhvr>
                                      <p:tavLst>
                                        <p:tav tm="0">
                                          <p:val>
                                            <p:fltVal val="0"/>
                                          </p:val>
                                        </p:tav>
                                        <p:tav tm="100000">
                                          <p:val>
                                            <p:strVal val="#ppt_w"/>
                                          </p:val>
                                        </p:tav>
                                      </p:tavLst>
                                    </p:anim>
                                    <p:anim calcmode="lin" valueType="num">
                                      <p:cBhvr>
                                        <p:cTn id="18" dur="250" fill="hold"/>
                                        <p:tgtEl>
                                          <p:spTgt spid="100"/>
                                        </p:tgtEl>
                                        <p:attrNameLst>
                                          <p:attrName>ppt_h</p:attrName>
                                        </p:attrNameLst>
                                      </p:cBhvr>
                                      <p:tavLst>
                                        <p:tav tm="0">
                                          <p:val>
                                            <p:fltVal val="0"/>
                                          </p:val>
                                        </p:tav>
                                        <p:tav tm="100000">
                                          <p:val>
                                            <p:strVal val="#ppt_h"/>
                                          </p:val>
                                        </p:tav>
                                      </p:tavLst>
                                    </p:anim>
                                    <p:animEffect transition="in" filter="fade">
                                      <p:cBhvr>
                                        <p:cTn id="19" dur="250"/>
                                        <p:tgtEl>
                                          <p:spTgt spid="100"/>
                                        </p:tgtEl>
                                      </p:cBhvr>
                                    </p:animEffect>
                                  </p:childTnLst>
                                </p:cTn>
                              </p:par>
                              <p:par>
                                <p:cTn id="20" presetID="53" presetClass="entr" presetSubtype="16" fill="hold" nodeType="withEffect">
                                  <p:stCondLst>
                                    <p:cond delay="0"/>
                                  </p:stCondLst>
                                  <p:childTnLst>
                                    <p:set>
                                      <p:cBhvr>
                                        <p:cTn id="21" dur="1" fill="hold">
                                          <p:stCondLst>
                                            <p:cond delay="0"/>
                                          </p:stCondLst>
                                        </p:cTn>
                                        <p:tgtEl>
                                          <p:spTgt spid="99"/>
                                        </p:tgtEl>
                                        <p:attrNameLst>
                                          <p:attrName>style.visibility</p:attrName>
                                        </p:attrNameLst>
                                      </p:cBhvr>
                                      <p:to>
                                        <p:strVal val="visible"/>
                                      </p:to>
                                    </p:set>
                                    <p:anim calcmode="lin" valueType="num">
                                      <p:cBhvr>
                                        <p:cTn id="22" dur="250" fill="hold"/>
                                        <p:tgtEl>
                                          <p:spTgt spid="99"/>
                                        </p:tgtEl>
                                        <p:attrNameLst>
                                          <p:attrName>ppt_w</p:attrName>
                                        </p:attrNameLst>
                                      </p:cBhvr>
                                      <p:tavLst>
                                        <p:tav tm="0">
                                          <p:val>
                                            <p:fltVal val="0"/>
                                          </p:val>
                                        </p:tav>
                                        <p:tav tm="100000">
                                          <p:val>
                                            <p:strVal val="#ppt_w"/>
                                          </p:val>
                                        </p:tav>
                                      </p:tavLst>
                                    </p:anim>
                                    <p:anim calcmode="lin" valueType="num">
                                      <p:cBhvr>
                                        <p:cTn id="23" dur="250" fill="hold"/>
                                        <p:tgtEl>
                                          <p:spTgt spid="99"/>
                                        </p:tgtEl>
                                        <p:attrNameLst>
                                          <p:attrName>ppt_h</p:attrName>
                                        </p:attrNameLst>
                                      </p:cBhvr>
                                      <p:tavLst>
                                        <p:tav tm="0">
                                          <p:val>
                                            <p:fltVal val="0"/>
                                          </p:val>
                                        </p:tav>
                                        <p:tav tm="100000">
                                          <p:val>
                                            <p:strVal val="#ppt_h"/>
                                          </p:val>
                                        </p:tav>
                                      </p:tavLst>
                                    </p:anim>
                                    <p:animEffect transition="in" filter="fade">
                                      <p:cBhvr>
                                        <p:cTn id="24" dur="250"/>
                                        <p:tgtEl>
                                          <p:spTgt spid="99"/>
                                        </p:tgtEl>
                                      </p:cBhvr>
                                    </p:animEffect>
                                  </p:childTnLst>
                                </p:cTn>
                              </p:par>
                              <p:par>
                                <p:cTn id="25" presetID="53" presetClass="entr" presetSubtype="16" fill="hold" nodeType="withEffect">
                                  <p:stCondLst>
                                    <p:cond delay="0"/>
                                  </p:stCondLst>
                                  <p:childTnLst>
                                    <p:set>
                                      <p:cBhvr>
                                        <p:cTn id="26" dur="1" fill="hold">
                                          <p:stCondLst>
                                            <p:cond delay="0"/>
                                          </p:stCondLst>
                                        </p:cTn>
                                        <p:tgtEl>
                                          <p:spTgt spid="98"/>
                                        </p:tgtEl>
                                        <p:attrNameLst>
                                          <p:attrName>style.visibility</p:attrName>
                                        </p:attrNameLst>
                                      </p:cBhvr>
                                      <p:to>
                                        <p:strVal val="visible"/>
                                      </p:to>
                                    </p:set>
                                    <p:anim calcmode="lin" valueType="num">
                                      <p:cBhvr>
                                        <p:cTn id="27" dur="250" fill="hold"/>
                                        <p:tgtEl>
                                          <p:spTgt spid="98"/>
                                        </p:tgtEl>
                                        <p:attrNameLst>
                                          <p:attrName>ppt_w</p:attrName>
                                        </p:attrNameLst>
                                      </p:cBhvr>
                                      <p:tavLst>
                                        <p:tav tm="0">
                                          <p:val>
                                            <p:fltVal val="0"/>
                                          </p:val>
                                        </p:tav>
                                        <p:tav tm="100000">
                                          <p:val>
                                            <p:strVal val="#ppt_w"/>
                                          </p:val>
                                        </p:tav>
                                      </p:tavLst>
                                    </p:anim>
                                    <p:anim calcmode="lin" valueType="num">
                                      <p:cBhvr>
                                        <p:cTn id="28" dur="250" fill="hold"/>
                                        <p:tgtEl>
                                          <p:spTgt spid="98"/>
                                        </p:tgtEl>
                                        <p:attrNameLst>
                                          <p:attrName>ppt_h</p:attrName>
                                        </p:attrNameLst>
                                      </p:cBhvr>
                                      <p:tavLst>
                                        <p:tav tm="0">
                                          <p:val>
                                            <p:fltVal val="0"/>
                                          </p:val>
                                        </p:tav>
                                        <p:tav tm="100000">
                                          <p:val>
                                            <p:strVal val="#ppt_h"/>
                                          </p:val>
                                        </p:tav>
                                      </p:tavLst>
                                    </p:anim>
                                    <p:animEffect transition="in" filter="fade">
                                      <p:cBhvr>
                                        <p:cTn id="29" dur="250"/>
                                        <p:tgtEl>
                                          <p:spTgt spid="98"/>
                                        </p:tgtEl>
                                      </p:cBhvr>
                                    </p:animEffect>
                                  </p:childTnLst>
                                </p:cTn>
                              </p:par>
                              <p:par>
                                <p:cTn id="30" presetID="53" presetClass="entr" presetSubtype="16" fill="hold" nodeType="withEffect">
                                  <p:stCondLst>
                                    <p:cond delay="0"/>
                                  </p:stCondLst>
                                  <p:childTnLst>
                                    <p:set>
                                      <p:cBhvr>
                                        <p:cTn id="31" dur="1" fill="hold">
                                          <p:stCondLst>
                                            <p:cond delay="0"/>
                                          </p:stCondLst>
                                        </p:cTn>
                                        <p:tgtEl>
                                          <p:spTgt spid="97"/>
                                        </p:tgtEl>
                                        <p:attrNameLst>
                                          <p:attrName>style.visibility</p:attrName>
                                        </p:attrNameLst>
                                      </p:cBhvr>
                                      <p:to>
                                        <p:strVal val="visible"/>
                                      </p:to>
                                    </p:set>
                                    <p:anim calcmode="lin" valueType="num">
                                      <p:cBhvr>
                                        <p:cTn id="32" dur="1000" fill="hold"/>
                                        <p:tgtEl>
                                          <p:spTgt spid="97"/>
                                        </p:tgtEl>
                                        <p:attrNameLst>
                                          <p:attrName>ppt_w</p:attrName>
                                        </p:attrNameLst>
                                      </p:cBhvr>
                                      <p:tavLst>
                                        <p:tav tm="0">
                                          <p:val>
                                            <p:fltVal val="0"/>
                                          </p:val>
                                        </p:tav>
                                        <p:tav tm="100000">
                                          <p:val>
                                            <p:strVal val="#ppt_w"/>
                                          </p:val>
                                        </p:tav>
                                      </p:tavLst>
                                    </p:anim>
                                    <p:anim calcmode="lin" valueType="num">
                                      <p:cBhvr>
                                        <p:cTn id="33" dur="1000" fill="hold"/>
                                        <p:tgtEl>
                                          <p:spTgt spid="97"/>
                                        </p:tgtEl>
                                        <p:attrNameLst>
                                          <p:attrName>ppt_h</p:attrName>
                                        </p:attrNameLst>
                                      </p:cBhvr>
                                      <p:tavLst>
                                        <p:tav tm="0">
                                          <p:val>
                                            <p:fltVal val="0"/>
                                          </p:val>
                                        </p:tav>
                                        <p:tav tm="100000">
                                          <p:val>
                                            <p:strVal val="#ppt_h"/>
                                          </p:val>
                                        </p:tav>
                                      </p:tavLst>
                                    </p:anim>
                                    <p:animEffect transition="in" filter="fade">
                                      <p:cBhvr>
                                        <p:cTn id="34" dur="1000"/>
                                        <p:tgtEl>
                                          <p:spTgt spid="97"/>
                                        </p:tgtEl>
                                      </p:cBhvr>
                                    </p:animEffect>
                                  </p:childTnLst>
                                </p:cTn>
                              </p:par>
                              <p:par>
                                <p:cTn id="35" presetID="53" presetClass="entr" presetSubtype="16" fill="hold" nodeType="withEffect">
                                  <p:stCondLst>
                                    <p:cond delay="0"/>
                                  </p:stCondLst>
                                  <p:childTnLst>
                                    <p:set>
                                      <p:cBhvr>
                                        <p:cTn id="36" dur="1" fill="hold">
                                          <p:stCondLst>
                                            <p:cond delay="0"/>
                                          </p:stCondLst>
                                        </p:cTn>
                                        <p:tgtEl>
                                          <p:spTgt spid="96"/>
                                        </p:tgtEl>
                                        <p:attrNameLst>
                                          <p:attrName>style.visibility</p:attrName>
                                        </p:attrNameLst>
                                      </p:cBhvr>
                                      <p:to>
                                        <p:strVal val="visible"/>
                                      </p:to>
                                    </p:set>
                                    <p:anim calcmode="lin" valueType="num">
                                      <p:cBhvr>
                                        <p:cTn id="37" dur="1250" fill="hold"/>
                                        <p:tgtEl>
                                          <p:spTgt spid="96"/>
                                        </p:tgtEl>
                                        <p:attrNameLst>
                                          <p:attrName>ppt_w</p:attrName>
                                        </p:attrNameLst>
                                      </p:cBhvr>
                                      <p:tavLst>
                                        <p:tav tm="0">
                                          <p:val>
                                            <p:fltVal val="0"/>
                                          </p:val>
                                        </p:tav>
                                        <p:tav tm="100000">
                                          <p:val>
                                            <p:strVal val="#ppt_w"/>
                                          </p:val>
                                        </p:tav>
                                      </p:tavLst>
                                    </p:anim>
                                    <p:anim calcmode="lin" valueType="num">
                                      <p:cBhvr>
                                        <p:cTn id="38" dur="1250" fill="hold"/>
                                        <p:tgtEl>
                                          <p:spTgt spid="96"/>
                                        </p:tgtEl>
                                        <p:attrNameLst>
                                          <p:attrName>ppt_h</p:attrName>
                                        </p:attrNameLst>
                                      </p:cBhvr>
                                      <p:tavLst>
                                        <p:tav tm="0">
                                          <p:val>
                                            <p:fltVal val="0"/>
                                          </p:val>
                                        </p:tav>
                                        <p:tav tm="100000">
                                          <p:val>
                                            <p:strVal val="#ppt_h"/>
                                          </p:val>
                                        </p:tav>
                                      </p:tavLst>
                                    </p:anim>
                                    <p:animEffect transition="in" filter="fade">
                                      <p:cBhvr>
                                        <p:cTn id="39" dur="1250"/>
                                        <p:tgtEl>
                                          <p:spTgt spid="96"/>
                                        </p:tgtEl>
                                      </p:cBhvr>
                                    </p:animEffect>
                                  </p:childTnLst>
                                </p:cTn>
                              </p:par>
                              <p:par>
                                <p:cTn id="40" presetID="53" presetClass="entr" presetSubtype="16" fill="hold" nodeType="withEffect">
                                  <p:stCondLst>
                                    <p:cond delay="0"/>
                                  </p:stCondLst>
                                  <p:childTnLst>
                                    <p:set>
                                      <p:cBhvr>
                                        <p:cTn id="41" dur="1" fill="hold">
                                          <p:stCondLst>
                                            <p:cond delay="0"/>
                                          </p:stCondLst>
                                        </p:cTn>
                                        <p:tgtEl>
                                          <p:spTgt spid="95"/>
                                        </p:tgtEl>
                                        <p:attrNameLst>
                                          <p:attrName>style.visibility</p:attrName>
                                        </p:attrNameLst>
                                      </p:cBhvr>
                                      <p:to>
                                        <p:strVal val="visible"/>
                                      </p:to>
                                    </p:set>
                                    <p:anim calcmode="lin" valueType="num">
                                      <p:cBhvr>
                                        <p:cTn id="42" dur="1250" fill="hold"/>
                                        <p:tgtEl>
                                          <p:spTgt spid="95"/>
                                        </p:tgtEl>
                                        <p:attrNameLst>
                                          <p:attrName>ppt_w</p:attrName>
                                        </p:attrNameLst>
                                      </p:cBhvr>
                                      <p:tavLst>
                                        <p:tav tm="0">
                                          <p:val>
                                            <p:fltVal val="0"/>
                                          </p:val>
                                        </p:tav>
                                        <p:tav tm="100000">
                                          <p:val>
                                            <p:strVal val="#ppt_w"/>
                                          </p:val>
                                        </p:tav>
                                      </p:tavLst>
                                    </p:anim>
                                    <p:anim calcmode="lin" valueType="num">
                                      <p:cBhvr>
                                        <p:cTn id="43" dur="1250" fill="hold"/>
                                        <p:tgtEl>
                                          <p:spTgt spid="95"/>
                                        </p:tgtEl>
                                        <p:attrNameLst>
                                          <p:attrName>ppt_h</p:attrName>
                                        </p:attrNameLst>
                                      </p:cBhvr>
                                      <p:tavLst>
                                        <p:tav tm="0">
                                          <p:val>
                                            <p:fltVal val="0"/>
                                          </p:val>
                                        </p:tav>
                                        <p:tav tm="100000">
                                          <p:val>
                                            <p:strVal val="#ppt_h"/>
                                          </p:val>
                                        </p:tav>
                                      </p:tavLst>
                                    </p:anim>
                                    <p:animEffect transition="in" filter="fade">
                                      <p:cBhvr>
                                        <p:cTn id="44" dur="1250"/>
                                        <p:tgtEl>
                                          <p:spTgt spid="95"/>
                                        </p:tgtEl>
                                      </p:cBhvr>
                                    </p:animEffect>
                                  </p:childTnLst>
                                </p:cTn>
                              </p:par>
                              <p:par>
                                <p:cTn id="45" presetID="53" presetClass="entr" presetSubtype="16" fill="hold" nodeType="withEffect">
                                  <p:stCondLst>
                                    <p:cond delay="0"/>
                                  </p:stCondLst>
                                  <p:childTnLst>
                                    <p:set>
                                      <p:cBhvr>
                                        <p:cTn id="46" dur="1" fill="hold">
                                          <p:stCondLst>
                                            <p:cond delay="0"/>
                                          </p:stCondLst>
                                        </p:cTn>
                                        <p:tgtEl>
                                          <p:spTgt spid="94"/>
                                        </p:tgtEl>
                                        <p:attrNameLst>
                                          <p:attrName>style.visibility</p:attrName>
                                        </p:attrNameLst>
                                      </p:cBhvr>
                                      <p:to>
                                        <p:strVal val="visible"/>
                                      </p:to>
                                    </p:set>
                                    <p:anim calcmode="lin" valueType="num">
                                      <p:cBhvr>
                                        <p:cTn id="47" dur="1250" fill="hold"/>
                                        <p:tgtEl>
                                          <p:spTgt spid="94"/>
                                        </p:tgtEl>
                                        <p:attrNameLst>
                                          <p:attrName>ppt_w</p:attrName>
                                        </p:attrNameLst>
                                      </p:cBhvr>
                                      <p:tavLst>
                                        <p:tav tm="0">
                                          <p:val>
                                            <p:fltVal val="0"/>
                                          </p:val>
                                        </p:tav>
                                        <p:tav tm="100000">
                                          <p:val>
                                            <p:strVal val="#ppt_w"/>
                                          </p:val>
                                        </p:tav>
                                      </p:tavLst>
                                    </p:anim>
                                    <p:anim calcmode="lin" valueType="num">
                                      <p:cBhvr>
                                        <p:cTn id="48" dur="1250" fill="hold"/>
                                        <p:tgtEl>
                                          <p:spTgt spid="94"/>
                                        </p:tgtEl>
                                        <p:attrNameLst>
                                          <p:attrName>ppt_h</p:attrName>
                                        </p:attrNameLst>
                                      </p:cBhvr>
                                      <p:tavLst>
                                        <p:tav tm="0">
                                          <p:val>
                                            <p:fltVal val="0"/>
                                          </p:val>
                                        </p:tav>
                                        <p:tav tm="100000">
                                          <p:val>
                                            <p:strVal val="#ppt_h"/>
                                          </p:val>
                                        </p:tav>
                                      </p:tavLst>
                                    </p:anim>
                                    <p:animEffect transition="in" filter="fade">
                                      <p:cBhvr>
                                        <p:cTn id="49" dur="1250"/>
                                        <p:tgtEl>
                                          <p:spTgt spid="94"/>
                                        </p:tgtEl>
                                      </p:cBhvr>
                                    </p:animEffect>
                                  </p:childTnLst>
                                </p:cTn>
                              </p:par>
                              <p:par>
                                <p:cTn id="50" presetID="53" presetClass="entr" presetSubtype="16" fill="hold" nodeType="withEffect">
                                  <p:stCondLst>
                                    <p:cond delay="0"/>
                                  </p:stCondLst>
                                  <p:childTnLst>
                                    <p:set>
                                      <p:cBhvr>
                                        <p:cTn id="51" dur="1" fill="hold">
                                          <p:stCondLst>
                                            <p:cond delay="0"/>
                                          </p:stCondLst>
                                        </p:cTn>
                                        <p:tgtEl>
                                          <p:spTgt spid="93"/>
                                        </p:tgtEl>
                                        <p:attrNameLst>
                                          <p:attrName>style.visibility</p:attrName>
                                        </p:attrNameLst>
                                      </p:cBhvr>
                                      <p:to>
                                        <p:strVal val="visible"/>
                                      </p:to>
                                    </p:set>
                                    <p:anim calcmode="lin" valueType="num">
                                      <p:cBhvr>
                                        <p:cTn id="52" dur="1250" fill="hold"/>
                                        <p:tgtEl>
                                          <p:spTgt spid="93"/>
                                        </p:tgtEl>
                                        <p:attrNameLst>
                                          <p:attrName>ppt_w</p:attrName>
                                        </p:attrNameLst>
                                      </p:cBhvr>
                                      <p:tavLst>
                                        <p:tav tm="0">
                                          <p:val>
                                            <p:fltVal val="0"/>
                                          </p:val>
                                        </p:tav>
                                        <p:tav tm="100000">
                                          <p:val>
                                            <p:strVal val="#ppt_w"/>
                                          </p:val>
                                        </p:tav>
                                      </p:tavLst>
                                    </p:anim>
                                    <p:anim calcmode="lin" valueType="num">
                                      <p:cBhvr>
                                        <p:cTn id="53" dur="1250" fill="hold"/>
                                        <p:tgtEl>
                                          <p:spTgt spid="93"/>
                                        </p:tgtEl>
                                        <p:attrNameLst>
                                          <p:attrName>ppt_h</p:attrName>
                                        </p:attrNameLst>
                                      </p:cBhvr>
                                      <p:tavLst>
                                        <p:tav tm="0">
                                          <p:val>
                                            <p:fltVal val="0"/>
                                          </p:val>
                                        </p:tav>
                                        <p:tav tm="100000">
                                          <p:val>
                                            <p:strVal val="#ppt_h"/>
                                          </p:val>
                                        </p:tav>
                                      </p:tavLst>
                                    </p:anim>
                                    <p:animEffect transition="in" filter="fade">
                                      <p:cBhvr>
                                        <p:cTn id="54" dur="125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A19ACD3-F61B-61DC-23E7-BA34F137441E}"/>
              </a:ext>
            </a:extLst>
          </p:cNvPr>
          <p:cNvSpPr txBox="1"/>
          <p:nvPr/>
        </p:nvSpPr>
        <p:spPr>
          <a:xfrm>
            <a:off x="7913511" y="1202859"/>
            <a:ext cx="3759199" cy="1938992"/>
          </a:xfrm>
          <a:prstGeom prst="rect">
            <a:avLst/>
          </a:prstGeom>
          <a:noFill/>
        </p:spPr>
        <p:txBody>
          <a:bodyPr wrap="square" rtlCol="0">
            <a:spAutoFit/>
          </a:bodyPr>
          <a:lstStyle/>
          <a:p>
            <a:pPr algn="ctr"/>
            <a:r>
              <a:rPr lang="en-US" sz="2000" dirty="0">
                <a:solidFill>
                  <a:schemeClr val="bg1"/>
                </a:solidFill>
                <a:latin typeface="Franklin Gothic Medium" panose="020B0603020102020204" pitchFamily="34" charset="0"/>
              </a:rPr>
              <a:t>Here we see that the issued year to be the most significant factor in predicting a default. This is suggesting that newer loans are riskier, most likely due to the current state of our economy.</a:t>
            </a:r>
          </a:p>
        </p:txBody>
      </p:sp>
      <p:sp>
        <p:nvSpPr>
          <p:cNvPr id="10" name="TextBox 9">
            <a:extLst>
              <a:ext uri="{FF2B5EF4-FFF2-40B4-BE49-F238E27FC236}">
                <a16:creationId xmlns:a16="http://schemas.microsoft.com/office/drawing/2014/main" id="{9171B6DE-C2CB-7C08-6919-87467F628262}"/>
              </a:ext>
            </a:extLst>
          </p:cNvPr>
          <p:cNvSpPr txBox="1"/>
          <p:nvPr/>
        </p:nvSpPr>
        <p:spPr>
          <a:xfrm>
            <a:off x="7981245" y="3716149"/>
            <a:ext cx="3623733" cy="2246769"/>
          </a:xfrm>
          <a:prstGeom prst="rect">
            <a:avLst/>
          </a:prstGeom>
          <a:noFill/>
        </p:spPr>
        <p:txBody>
          <a:bodyPr wrap="square" rtlCol="0">
            <a:spAutoFit/>
          </a:bodyPr>
          <a:lstStyle/>
          <a:p>
            <a:pPr algn="ctr"/>
            <a:r>
              <a:rPr lang="en-US" sz="2000" dirty="0">
                <a:solidFill>
                  <a:schemeClr val="bg1"/>
                </a:solidFill>
                <a:latin typeface="Franklin Gothic Medium" panose="020B0603020102020204" pitchFamily="34" charset="0"/>
              </a:rPr>
              <a:t>The second most significant factor we is interest rate. This is logical as higher interest rates would result in higher payments and be offered to lower credit score borrowers due to their credit history.</a:t>
            </a:r>
          </a:p>
        </p:txBody>
      </p:sp>
      <p:pic>
        <p:nvPicPr>
          <p:cNvPr id="12" name="Picture 11">
            <a:extLst>
              <a:ext uri="{FF2B5EF4-FFF2-40B4-BE49-F238E27FC236}">
                <a16:creationId xmlns:a16="http://schemas.microsoft.com/office/drawing/2014/main" id="{86AC352A-A663-BAA2-08E2-3CA64714D407}"/>
              </a:ext>
            </a:extLst>
          </p:cNvPr>
          <p:cNvPicPr>
            <a:picLocks noChangeAspect="1"/>
          </p:cNvPicPr>
          <p:nvPr/>
        </p:nvPicPr>
        <p:blipFill>
          <a:blip r:embed="rId2"/>
          <a:stretch>
            <a:fillRect/>
          </a:stretch>
        </p:blipFill>
        <p:spPr>
          <a:xfrm>
            <a:off x="243971" y="895083"/>
            <a:ext cx="7285717" cy="5307810"/>
          </a:xfrm>
          <a:prstGeom prst="rect">
            <a:avLst/>
          </a:prstGeom>
        </p:spPr>
      </p:pic>
    </p:spTree>
    <p:extLst>
      <p:ext uri="{BB962C8B-B14F-4D97-AF65-F5344CB8AC3E}">
        <p14:creationId xmlns:p14="http://schemas.microsoft.com/office/powerpoint/2010/main" val="2580325398"/>
      </p:ext>
    </p:extLst>
  </p:cSld>
  <p:clrMapOvr>
    <a:masterClrMapping/>
  </p:clrMapOvr>
  <mc:AlternateContent xmlns:mc="http://schemas.openxmlformats.org/markup-compatibility/2006">
    <mc:Choice xmlns:p14="http://schemas.microsoft.com/office/powerpoint/2010/main" Requires="p14">
      <p:transition spd="slow">
        <p14:prism isInverted="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tablet and a document&#10;&#10;Description automatically generated">
            <a:extLst>
              <a:ext uri="{FF2B5EF4-FFF2-40B4-BE49-F238E27FC236}">
                <a16:creationId xmlns:a16="http://schemas.microsoft.com/office/drawing/2014/main" id="{16E71953-EA10-3971-5F71-DF3FAC0E1B45}"/>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4957" r="24957"/>
          <a:stretch>
            <a:fillRect/>
          </a:stretch>
        </p:blipFill>
        <p:spPr>
          <a:xfrm>
            <a:off x="6448447" y="-10160"/>
            <a:ext cx="6116320" cy="6868160"/>
          </a:xfrm>
        </p:spPr>
      </p:pic>
      <p:sp>
        <p:nvSpPr>
          <p:cNvPr id="9" name="TextBox 8">
            <a:extLst>
              <a:ext uri="{FF2B5EF4-FFF2-40B4-BE49-F238E27FC236}">
                <a16:creationId xmlns:a16="http://schemas.microsoft.com/office/drawing/2014/main" id="{BC350F76-D1A3-ACD7-1705-B31CB4C023D7}"/>
              </a:ext>
            </a:extLst>
          </p:cNvPr>
          <p:cNvSpPr txBox="1"/>
          <p:nvPr/>
        </p:nvSpPr>
        <p:spPr>
          <a:xfrm>
            <a:off x="1733818" y="620716"/>
            <a:ext cx="4986365" cy="923330"/>
          </a:xfrm>
          <a:prstGeom prst="rect">
            <a:avLst/>
          </a:prstGeom>
          <a:noFill/>
        </p:spPr>
        <p:txBody>
          <a:bodyPr wrap="none" rtlCol="0">
            <a:spAutoFit/>
          </a:bodyPr>
          <a:lstStyle/>
          <a:p>
            <a:r>
              <a:rPr lang="en-US" sz="5400" b="1" dirty="0">
                <a:solidFill>
                  <a:schemeClr val="bg1"/>
                </a:solidFill>
                <a:latin typeface="Franklin Gothic Heavy" panose="020B0903020102020204" pitchFamily="34" charset="0"/>
              </a:rPr>
              <a:t>INTRODUCTION</a:t>
            </a:r>
          </a:p>
        </p:txBody>
      </p:sp>
      <p:sp>
        <p:nvSpPr>
          <p:cNvPr id="11" name="TextBox 10">
            <a:extLst>
              <a:ext uri="{FF2B5EF4-FFF2-40B4-BE49-F238E27FC236}">
                <a16:creationId xmlns:a16="http://schemas.microsoft.com/office/drawing/2014/main" id="{0B14C383-4659-5A5C-2BF3-54A0BEECD35C}"/>
              </a:ext>
            </a:extLst>
          </p:cNvPr>
          <p:cNvSpPr txBox="1"/>
          <p:nvPr/>
        </p:nvSpPr>
        <p:spPr>
          <a:xfrm>
            <a:off x="1875478" y="2104275"/>
            <a:ext cx="4703047" cy="1569660"/>
          </a:xfrm>
          <a:prstGeom prst="rect">
            <a:avLst/>
          </a:prstGeom>
          <a:noFill/>
        </p:spPr>
        <p:txBody>
          <a:bodyPr wrap="square">
            <a:spAutoFit/>
          </a:bodyPr>
          <a:lstStyle/>
          <a:p>
            <a:pPr algn="ctr"/>
            <a:r>
              <a:rPr lang="en-US" sz="2400" dirty="0">
                <a:solidFill>
                  <a:schemeClr val="bg1"/>
                </a:solidFill>
                <a:latin typeface="Franklin Gothic Medium" panose="020B0603020102020204" pitchFamily="34" charset="0"/>
              </a:rPr>
              <a:t>Our purpose is to provide a case study which gives us an idea on how Lending Club business problems are solved</a:t>
            </a:r>
          </a:p>
        </p:txBody>
      </p:sp>
      <p:sp>
        <p:nvSpPr>
          <p:cNvPr id="12" name="TextBox 11">
            <a:extLst>
              <a:ext uri="{FF2B5EF4-FFF2-40B4-BE49-F238E27FC236}">
                <a16:creationId xmlns:a16="http://schemas.microsoft.com/office/drawing/2014/main" id="{D88691D3-7F7A-C98B-105D-C9E8725D449B}"/>
              </a:ext>
            </a:extLst>
          </p:cNvPr>
          <p:cNvSpPr txBox="1"/>
          <p:nvPr/>
        </p:nvSpPr>
        <p:spPr>
          <a:xfrm>
            <a:off x="1033628" y="4188279"/>
            <a:ext cx="6386746" cy="1938992"/>
          </a:xfrm>
          <a:prstGeom prst="rect">
            <a:avLst/>
          </a:prstGeom>
          <a:noFill/>
        </p:spPr>
        <p:txBody>
          <a:bodyPr wrap="square" rtlCol="0">
            <a:spAutoFit/>
          </a:bodyPr>
          <a:lstStyle/>
          <a:p>
            <a:pPr algn="ctr"/>
            <a:r>
              <a:rPr lang="en-US" sz="2400" dirty="0">
                <a:solidFill>
                  <a:schemeClr val="bg1"/>
                </a:solidFill>
                <a:latin typeface="Franklin Gothic Medium" panose="020B0603020102020204" pitchFamily="34" charset="0"/>
              </a:rPr>
              <a:t>Using machine learning we will create a predictive analysis to get in-depth understanding of risk analytic strategies to determine if the borrower is worthy of receiving funding while reducing the risk of losing money</a:t>
            </a:r>
          </a:p>
        </p:txBody>
      </p:sp>
    </p:spTree>
    <p:extLst>
      <p:ext uri="{BB962C8B-B14F-4D97-AF65-F5344CB8AC3E}">
        <p14:creationId xmlns:p14="http://schemas.microsoft.com/office/powerpoint/2010/main" val="42937429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anim calcmode="lin" valueType="num">
                                      <p:cBhvr>
                                        <p:cTn id="13" dur="500" fill="hold"/>
                                        <p:tgtEl>
                                          <p:spTgt spid="12"/>
                                        </p:tgtEl>
                                        <p:attrNameLst>
                                          <p:attrName>ppt_x</p:attrName>
                                        </p:attrNameLst>
                                      </p:cBhvr>
                                      <p:tavLst>
                                        <p:tav tm="0">
                                          <p:val>
                                            <p:strVal val="#ppt_x"/>
                                          </p:val>
                                        </p:tav>
                                        <p:tav tm="100000">
                                          <p:val>
                                            <p:strVal val="#ppt_x"/>
                                          </p:val>
                                        </p:tav>
                                      </p:tavLst>
                                    </p:anim>
                                    <p:anim calcmode="lin" valueType="num">
                                      <p:cBhvr>
                                        <p:cTn id="14" dur="500" fill="hold"/>
                                        <p:tgtEl>
                                          <p:spTgt spid="12"/>
                                        </p:tgtEl>
                                        <p:attrNameLst>
                                          <p:attrName>ppt_y</p:attrName>
                                        </p:attrNameLst>
                                      </p:cBhvr>
                                      <p:tavLst>
                                        <p:tav tm="0">
                                          <p:val>
                                            <p:strVal val="#ppt_y+.1"/>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anim calcmode="lin" valueType="num">
                                      <p:cBhvr>
                                        <p:cTn id="22" dur="500" fill="hold"/>
                                        <p:tgtEl>
                                          <p:spTgt spid="11"/>
                                        </p:tgtEl>
                                        <p:attrNameLst>
                                          <p:attrName>ppt_x</p:attrName>
                                        </p:attrNameLst>
                                      </p:cBhvr>
                                      <p:tavLst>
                                        <p:tav tm="0">
                                          <p:val>
                                            <p:strVal val="#ppt_x"/>
                                          </p:val>
                                        </p:tav>
                                        <p:tav tm="100000">
                                          <p:val>
                                            <p:strVal val="#ppt_x"/>
                                          </p:val>
                                        </p:tav>
                                      </p:tavLst>
                                    </p:anim>
                                    <p:anim calcmode="lin" valueType="num">
                                      <p:cBhvr>
                                        <p:cTn id="23" dur="5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Hands writing on papers and calculator&#10;&#10;Description automatically generated">
            <a:extLst>
              <a:ext uri="{FF2B5EF4-FFF2-40B4-BE49-F238E27FC236}">
                <a16:creationId xmlns:a16="http://schemas.microsoft.com/office/drawing/2014/main" id="{2EB10B49-E184-5C6E-83E7-F29539A5314C}"/>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l="23937" r="23937"/>
          <a:stretch>
            <a:fillRect/>
          </a:stretch>
        </p:blipFill>
        <p:spPr/>
      </p:pic>
      <p:sp>
        <p:nvSpPr>
          <p:cNvPr id="13" name="TextBox 12">
            <a:extLst>
              <a:ext uri="{FF2B5EF4-FFF2-40B4-BE49-F238E27FC236}">
                <a16:creationId xmlns:a16="http://schemas.microsoft.com/office/drawing/2014/main" id="{0D401310-0C63-3BCB-7B80-983831BCE638}"/>
              </a:ext>
            </a:extLst>
          </p:cNvPr>
          <p:cNvSpPr txBox="1"/>
          <p:nvPr/>
        </p:nvSpPr>
        <p:spPr>
          <a:xfrm>
            <a:off x="4323248" y="91798"/>
            <a:ext cx="1677895" cy="861774"/>
          </a:xfrm>
          <a:prstGeom prst="rect">
            <a:avLst/>
          </a:prstGeom>
          <a:noFill/>
        </p:spPr>
        <p:txBody>
          <a:bodyPr wrap="none" rtlCol="0">
            <a:spAutoFit/>
          </a:bodyPr>
          <a:lstStyle/>
          <a:p>
            <a:r>
              <a:rPr lang="en-US" sz="5000" dirty="0">
                <a:solidFill>
                  <a:schemeClr val="bg1"/>
                </a:solidFill>
                <a:latin typeface="Franklin Gothic Heavy" panose="020B0903020102020204" pitchFamily="34" charset="0"/>
              </a:rPr>
              <a:t>DATA</a:t>
            </a:r>
          </a:p>
        </p:txBody>
      </p:sp>
      <p:sp>
        <p:nvSpPr>
          <p:cNvPr id="16" name="TextBox 15">
            <a:extLst>
              <a:ext uri="{FF2B5EF4-FFF2-40B4-BE49-F238E27FC236}">
                <a16:creationId xmlns:a16="http://schemas.microsoft.com/office/drawing/2014/main" id="{667DDDBC-3267-86FB-E448-824A0BC1CD3C}"/>
              </a:ext>
            </a:extLst>
          </p:cNvPr>
          <p:cNvSpPr txBox="1"/>
          <p:nvPr/>
        </p:nvSpPr>
        <p:spPr>
          <a:xfrm>
            <a:off x="5066849" y="1674674"/>
            <a:ext cx="4333461" cy="1569660"/>
          </a:xfrm>
          <a:prstGeom prst="rect">
            <a:avLst/>
          </a:prstGeom>
          <a:noFill/>
        </p:spPr>
        <p:txBody>
          <a:bodyPr wrap="square" rtlCol="0">
            <a:spAutoFit/>
          </a:bodyPr>
          <a:lstStyle/>
          <a:p>
            <a:pPr algn="ctr"/>
            <a:r>
              <a:rPr lang="en-US" sz="2400" dirty="0">
                <a:solidFill>
                  <a:schemeClr val="bg1"/>
                </a:solidFill>
                <a:latin typeface="Franklin Gothic Medium" panose="020B0603020102020204" pitchFamily="34" charset="0"/>
              </a:rPr>
              <a:t>This dataset contains several features to determine </a:t>
            </a:r>
          </a:p>
          <a:p>
            <a:pPr algn="ctr"/>
            <a:r>
              <a:rPr lang="en-US" sz="2400" dirty="0">
                <a:solidFill>
                  <a:schemeClr val="bg1"/>
                </a:solidFill>
                <a:latin typeface="Franklin Gothic Medium" panose="020B0603020102020204" pitchFamily="34" charset="0"/>
              </a:rPr>
              <a:t>the weight of the borrower’s credit worthiness</a:t>
            </a:r>
          </a:p>
        </p:txBody>
      </p:sp>
      <p:sp>
        <p:nvSpPr>
          <p:cNvPr id="3" name="TextBox 2">
            <a:extLst>
              <a:ext uri="{FF2B5EF4-FFF2-40B4-BE49-F238E27FC236}">
                <a16:creationId xmlns:a16="http://schemas.microsoft.com/office/drawing/2014/main" id="{C48B5F9D-50A4-83CB-E39F-FF3919BDE4D4}"/>
              </a:ext>
            </a:extLst>
          </p:cNvPr>
          <p:cNvSpPr txBox="1"/>
          <p:nvPr/>
        </p:nvSpPr>
        <p:spPr>
          <a:xfrm>
            <a:off x="5842699" y="3965436"/>
            <a:ext cx="5868335" cy="1938992"/>
          </a:xfrm>
          <a:prstGeom prst="rect">
            <a:avLst/>
          </a:prstGeom>
          <a:noFill/>
        </p:spPr>
        <p:txBody>
          <a:bodyPr wrap="square" rtlCol="0">
            <a:spAutoFit/>
          </a:bodyPr>
          <a:lstStyle/>
          <a:p>
            <a:pPr algn="ctr"/>
            <a:r>
              <a:rPr lang="en-US" sz="2400" dirty="0">
                <a:solidFill>
                  <a:schemeClr val="bg1"/>
                </a:solidFill>
                <a:latin typeface="Franklin Gothic Medium" panose="020B0603020102020204" pitchFamily="34" charset="0"/>
              </a:rPr>
              <a:t>Once those objectives are met Lending Club evaluates per borrower’s basis and provide one of the two following decisions:</a:t>
            </a:r>
          </a:p>
          <a:p>
            <a:pPr algn="ctr"/>
            <a:r>
              <a:rPr lang="en-US" sz="2400" dirty="0">
                <a:solidFill>
                  <a:schemeClr val="bg1"/>
                </a:solidFill>
                <a:latin typeface="Franklin Gothic Medium" panose="020B0603020102020204" pitchFamily="34" charset="0"/>
              </a:rPr>
              <a:t>*Loan Accepted</a:t>
            </a:r>
          </a:p>
          <a:p>
            <a:pPr algn="ctr"/>
            <a:r>
              <a:rPr lang="en-US" sz="2400" dirty="0">
                <a:solidFill>
                  <a:schemeClr val="bg1"/>
                </a:solidFill>
                <a:latin typeface="Franklin Gothic Medium" panose="020B0603020102020204" pitchFamily="34" charset="0"/>
              </a:rPr>
              <a:t>* Loan Rejected</a:t>
            </a:r>
          </a:p>
        </p:txBody>
      </p:sp>
      <p:sp>
        <p:nvSpPr>
          <p:cNvPr id="4" name="TextBox 3">
            <a:extLst>
              <a:ext uri="{FF2B5EF4-FFF2-40B4-BE49-F238E27FC236}">
                <a16:creationId xmlns:a16="http://schemas.microsoft.com/office/drawing/2014/main" id="{F5C8A39F-6F96-FAF3-FF31-9070D9232365}"/>
              </a:ext>
            </a:extLst>
          </p:cNvPr>
          <p:cNvSpPr txBox="1"/>
          <p:nvPr/>
        </p:nvSpPr>
        <p:spPr>
          <a:xfrm>
            <a:off x="5383694" y="638173"/>
            <a:ext cx="3393173" cy="861774"/>
          </a:xfrm>
          <a:prstGeom prst="rect">
            <a:avLst/>
          </a:prstGeom>
          <a:noFill/>
        </p:spPr>
        <p:txBody>
          <a:bodyPr wrap="none" rtlCol="0">
            <a:spAutoFit/>
          </a:bodyPr>
          <a:lstStyle/>
          <a:p>
            <a:r>
              <a:rPr lang="en-US" sz="5000" dirty="0">
                <a:solidFill>
                  <a:schemeClr val="bg1"/>
                </a:solidFill>
                <a:latin typeface="Franklin Gothic Heavy" panose="020B0903020102020204" pitchFamily="34" charset="0"/>
              </a:rPr>
              <a:t>OVERVIEW</a:t>
            </a:r>
          </a:p>
        </p:txBody>
      </p:sp>
    </p:spTree>
    <p:extLst>
      <p:ext uri="{BB962C8B-B14F-4D97-AF65-F5344CB8AC3E}">
        <p14:creationId xmlns:p14="http://schemas.microsoft.com/office/powerpoint/2010/main" val="1760417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499"/>
                                          </p:stCondLst>
                                        </p:cTn>
                                        <p:tgtEl>
                                          <p:spTgt spid="8"/>
                                        </p:tgtEl>
                                        <p:attrNameLst>
                                          <p:attrName>style.visibility</p:attrName>
                                        </p:attrNameLst>
                                      </p:cBhvr>
                                      <p:to>
                                        <p:strVal val="visible"/>
                                      </p:to>
                                    </p:set>
                                  </p:childTnLst>
                                </p:cTn>
                              </p:par>
                              <p:par>
                                <p:cTn id="7" presetID="22" presetClass="entr" presetSubtype="4"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animEffect transition="in" filter="wipe(down)">
                                      <p:cBhvr>
                                        <p:cTn id="9" dur="500"/>
                                        <p:tgtEl>
                                          <p:spTgt spid="13"/>
                                        </p:tgtEl>
                                      </p:cBhvr>
                                    </p:animEffect>
                                  </p:childTnLst>
                                </p:cTn>
                              </p:par>
                              <p:par>
                                <p:cTn id="10" presetID="22" presetClass="entr" presetSubtype="4" fill="hold" grpId="0"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down)">
                                      <p:cBhvr>
                                        <p:cTn id="12" dur="750"/>
                                        <p:tgtEl>
                                          <p:spTgt spid="16"/>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down)">
                                      <p:cBhvr>
                                        <p:cTn id="15" dur="750"/>
                                        <p:tgtEl>
                                          <p:spTgt spid="3"/>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down)">
                                      <p:cBhvr>
                                        <p:cTn id="1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6" grpId="0"/>
      <p:bldP spid="3"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a:extLst>
            <a:ext uri="{FF2B5EF4-FFF2-40B4-BE49-F238E27FC236}">
              <a16:creationId xmlns:a16="http://schemas.microsoft.com/office/drawing/2014/main" id="{BD2B0C99-2434-A4A4-C823-ADB30AD49AC8}"/>
            </a:ext>
          </a:extLst>
        </p:cNvPr>
        <p:cNvGrpSpPr/>
        <p:nvPr/>
      </p:nvGrpSpPr>
      <p:grpSpPr>
        <a:xfrm>
          <a:off x="0" y="0"/>
          <a:ext cx="0" cy="0"/>
          <a:chOff x="0" y="0"/>
          <a:chExt cx="0" cy="0"/>
        </a:xfrm>
      </p:grpSpPr>
      <p:sp>
        <p:nvSpPr>
          <p:cNvPr id="47" name="Freeform: Shape 46">
            <a:extLst>
              <a:ext uri="{FF2B5EF4-FFF2-40B4-BE49-F238E27FC236}">
                <a16:creationId xmlns:a16="http://schemas.microsoft.com/office/drawing/2014/main" id="{BB58369D-1478-2091-4F49-0801263F431C}"/>
              </a:ext>
            </a:extLst>
          </p:cNvPr>
          <p:cNvSpPr/>
          <p:nvPr/>
        </p:nvSpPr>
        <p:spPr>
          <a:xfrm>
            <a:off x="0" y="0"/>
            <a:ext cx="6096000" cy="6858000"/>
          </a:xfrm>
          <a:custGeom>
            <a:avLst/>
            <a:gdLst/>
            <a:ahLst/>
            <a:cxnLst/>
            <a:rect l="l" t="t" r="r" b="b"/>
            <a:pathLst>
              <a:path w="6096000" h="6858000">
                <a:moveTo>
                  <a:pt x="4764249" y="2725259"/>
                </a:moveTo>
                <a:lnTo>
                  <a:pt x="4764249" y="2874645"/>
                </a:lnTo>
                <a:lnTo>
                  <a:pt x="4919774" y="2874645"/>
                </a:lnTo>
                <a:lnTo>
                  <a:pt x="4919774" y="2725259"/>
                </a:lnTo>
                <a:close/>
                <a:moveTo>
                  <a:pt x="4764249" y="2458410"/>
                </a:moveTo>
                <a:lnTo>
                  <a:pt x="4764249" y="2607387"/>
                </a:lnTo>
                <a:lnTo>
                  <a:pt x="4919774" y="2607387"/>
                </a:lnTo>
                <a:lnTo>
                  <a:pt x="4919774" y="2458410"/>
                </a:lnTo>
                <a:close/>
                <a:moveTo>
                  <a:pt x="1175296" y="2442857"/>
                </a:moveTo>
                <a:lnTo>
                  <a:pt x="1219907" y="2442857"/>
                </a:lnTo>
                <a:cubicBezTo>
                  <a:pt x="1252650" y="2442857"/>
                  <a:pt x="1277683" y="2457591"/>
                  <a:pt x="1295010" y="2487059"/>
                </a:cubicBezTo>
                <a:cubicBezTo>
                  <a:pt x="1312336" y="2516528"/>
                  <a:pt x="1320999" y="2551589"/>
                  <a:pt x="1320999" y="2592244"/>
                </a:cubicBezTo>
                <a:cubicBezTo>
                  <a:pt x="1320999" y="2639720"/>
                  <a:pt x="1311244" y="2677237"/>
                  <a:pt x="1291736" y="2704795"/>
                </a:cubicBezTo>
                <a:cubicBezTo>
                  <a:pt x="1272226" y="2732353"/>
                  <a:pt x="1248284" y="2746132"/>
                  <a:pt x="1219907" y="2746132"/>
                </a:cubicBezTo>
                <a:lnTo>
                  <a:pt x="1175296" y="2746132"/>
                </a:lnTo>
                <a:close/>
                <a:moveTo>
                  <a:pt x="3867113" y="2434263"/>
                </a:moveTo>
                <a:cubicBezTo>
                  <a:pt x="3919228" y="2434263"/>
                  <a:pt x="3945285" y="2482830"/>
                  <a:pt x="3945285" y="2579965"/>
                </a:cubicBezTo>
                <a:cubicBezTo>
                  <a:pt x="3945285" y="2647087"/>
                  <a:pt x="3938941" y="2693267"/>
                  <a:pt x="3926254" y="2718506"/>
                </a:cubicBezTo>
                <a:cubicBezTo>
                  <a:pt x="3913566" y="2743745"/>
                  <a:pt x="3892761" y="2756364"/>
                  <a:pt x="3863839" y="2756364"/>
                </a:cubicBezTo>
                <a:cubicBezTo>
                  <a:pt x="3809814" y="2756364"/>
                  <a:pt x="3782802" y="2704386"/>
                  <a:pt x="3782802" y="2600429"/>
                </a:cubicBezTo>
                <a:cubicBezTo>
                  <a:pt x="3782802" y="2489652"/>
                  <a:pt x="3810905" y="2434263"/>
                  <a:pt x="3867113" y="2434263"/>
                </a:cubicBezTo>
                <a:close/>
                <a:moveTo>
                  <a:pt x="4204209" y="2315982"/>
                </a:moveTo>
                <a:lnTo>
                  <a:pt x="4204209" y="2874645"/>
                </a:lnTo>
                <a:lnTo>
                  <a:pt x="4343363" y="2874645"/>
                </a:lnTo>
                <a:lnTo>
                  <a:pt x="4343363" y="2604113"/>
                </a:lnTo>
                <a:cubicBezTo>
                  <a:pt x="4343363" y="2579010"/>
                  <a:pt x="4338861" y="2548451"/>
                  <a:pt x="4329857" y="2512435"/>
                </a:cubicBezTo>
                <a:cubicBezTo>
                  <a:pt x="4349826" y="2557694"/>
                  <a:pt x="4369629" y="2596151"/>
                  <a:pt x="4389266" y="2627806"/>
                </a:cubicBezTo>
                <a:lnTo>
                  <a:pt x="4542272" y="2874645"/>
                </a:lnTo>
                <a:lnTo>
                  <a:pt x="4681836" y="2874645"/>
                </a:lnTo>
                <a:lnTo>
                  <a:pt x="4681836" y="2315982"/>
                </a:lnTo>
                <a:lnTo>
                  <a:pt x="4542272" y="2315982"/>
                </a:lnTo>
                <a:lnTo>
                  <a:pt x="4542272" y="2481329"/>
                </a:lnTo>
                <a:cubicBezTo>
                  <a:pt x="4542272" y="2531261"/>
                  <a:pt x="4546637" y="2580102"/>
                  <a:pt x="4555369" y="2627851"/>
                </a:cubicBezTo>
                <a:cubicBezTo>
                  <a:pt x="4542012" y="2597010"/>
                  <a:pt x="4522371" y="2561262"/>
                  <a:pt x="4496446" y="2520607"/>
                </a:cubicBezTo>
                <a:lnTo>
                  <a:pt x="4366283" y="2315982"/>
                </a:lnTo>
                <a:close/>
                <a:moveTo>
                  <a:pt x="3356484" y="2315982"/>
                </a:moveTo>
                <a:lnTo>
                  <a:pt x="3356484" y="2874645"/>
                </a:lnTo>
                <a:lnTo>
                  <a:pt x="3527971" y="2874645"/>
                </a:lnTo>
                <a:lnTo>
                  <a:pt x="3527971" y="2315982"/>
                </a:lnTo>
                <a:close/>
                <a:moveTo>
                  <a:pt x="2584959" y="2315982"/>
                </a:moveTo>
                <a:lnTo>
                  <a:pt x="2584959" y="2874645"/>
                </a:lnTo>
                <a:lnTo>
                  <a:pt x="2756446" y="2874645"/>
                </a:lnTo>
                <a:lnTo>
                  <a:pt x="2756446" y="2315982"/>
                </a:lnTo>
                <a:close/>
                <a:moveTo>
                  <a:pt x="1575309" y="2315982"/>
                </a:moveTo>
                <a:lnTo>
                  <a:pt x="1575309" y="2874645"/>
                </a:lnTo>
                <a:lnTo>
                  <a:pt x="1995637" y="2874645"/>
                </a:lnTo>
                <a:lnTo>
                  <a:pt x="1995637" y="2741221"/>
                </a:lnTo>
                <a:lnTo>
                  <a:pt x="1743522" y="2741221"/>
                </a:lnTo>
                <a:lnTo>
                  <a:pt x="1743522" y="2649952"/>
                </a:lnTo>
                <a:lnTo>
                  <a:pt x="1947342" y="2649952"/>
                </a:lnTo>
                <a:lnTo>
                  <a:pt x="1947342" y="2525941"/>
                </a:lnTo>
                <a:lnTo>
                  <a:pt x="1743522" y="2525941"/>
                </a:lnTo>
                <a:lnTo>
                  <a:pt x="1743522" y="2444904"/>
                </a:lnTo>
                <a:lnTo>
                  <a:pt x="1995637" y="2444904"/>
                </a:lnTo>
                <a:lnTo>
                  <a:pt x="1995637" y="2315982"/>
                </a:lnTo>
                <a:close/>
                <a:moveTo>
                  <a:pt x="1003809" y="2315982"/>
                </a:moveTo>
                <a:lnTo>
                  <a:pt x="1003809" y="2874645"/>
                </a:lnTo>
                <a:lnTo>
                  <a:pt x="1230548" y="2874645"/>
                </a:lnTo>
                <a:cubicBezTo>
                  <a:pt x="1310494" y="2874645"/>
                  <a:pt x="1375501" y="2848520"/>
                  <a:pt x="1425569" y="2796268"/>
                </a:cubicBezTo>
                <a:cubicBezTo>
                  <a:pt x="1475638" y="2744018"/>
                  <a:pt x="1500671" y="2676145"/>
                  <a:pt x="1500671" y="2592653"/>
                </a:cubicBezTo>
                <a:cubicBezTo>
                  <a:pt x="1500671" y="2519529"/>
                  <a:pt x="1477343" y="2455136"/>
                  <a:pt x="1430685" y="2399474"/>
                </a:cubicBezTo>
                <a:cubicBezTo>
                  <a:pt x="1384028" y="2343812"/>
                  <a:pt x="1313768" y="2315982"/>
                  <a:pt x="1219907" y="2315982"/>
                </a:cubicBezTo>
                <a:close/>
                <a:moveTo>
                  <a:pt x="3866294" y="2307387"/>
                </a:moveTo>
                <a:cubicBezTo>
                  <a:pt x="3782256" y="2307387"/>
                  <a:pt x="3716567" y="2334604"/>
                  <a:pt x="3669227" y="2389038"/>
                </a:cubicBezTo>
                <a:cubicBezTo>
                  <a:pt x="3621888" y="2443471"/>
                  <a:pt x="3598218" y="2512435"/>
                  <a:pt x="3598218" y="2595927"/>
                </a:cubicBezTo>
                <a:cubicBezTo>
                  <a:pt x="3598218" y="2683240"/>
                  <a:pt x="3622979" y="2752953"/>
                  <a:pt x="3672502" y="2805068"/>
                </a:cubicBezTo>
                <a:cubicBezTo>
                  <a:pt x="3722024" y="2857183"/>
                  <a:pt x="3786076" y="2883240"/>
                  <a:pt x="3864657" y="2883240"/>
                </a:cubicBezTo>
                <a:cubicBezTo>
                  <a:pt x="3942693" y="2883240"/>
                  <a:pt x="4006404" y="2856501"/>
                  <a:pt x="4055790" y="2803022"/>
                </a:cubicBezTo>
                <a:cubicBezTo>
                  <a:pt x="4105176" y="2749543"/>
                  <a:pt x="4129869" y="2678465"/>
                  <a:pt x="4129869" y="2589788"/>
                </a:cubicBezTo>
                <a:cubicBezTo>
                  <a:pt x="4129869" y="2504113"/>
                  <a:pt x="4105381" y="2435627"/>
                  <a:pt x="4056404" y="2384331"/>
                </a:cubicBezTo>
                <a:cubicBezTo>
                  <a:pt x="4007427" y="2333035"/>
                  <a:pt x="3944057" y="2307387"/>
                  <a:pt x="3866294" y="2307387"/>
                </a:cubicBezTo>
                <a:close/>
                <a:moveTo>
                  <a:pt x="3054660" y="2307387"/>
                </a:moveTo>
                <a:cubicBezTo>
                  <a:pt x="2979626" y="2307387"/>
                  <a:pt x="2922122" y="2324855"/>
                  <a:pt x="2882150" y="2359790"/>
                </a:cubicBezTo>
                <a:cubicBezTo>
                  <a:pt x="2842177" y="2394726"/>
                  <a:pt x="2822191" y="2438530"/>
                  <a:pt x="2822191" y="2491203"/>
                </a:cubicBezTo>
                <a:cubicBezTo>
                  <a:pt x="2822191" y="2532144"/>
                  <a:pt x="2836102" y="2567762"/>
                  <a:pt x="2863924" y="2598057"/>
                </a:cubicBezTo>
                <a:cubicBezTo>
                  <a:pt x="2891746" y="2628352"/>
                  <a:pt x="2954641" y="2652887"/>
                  <a:pt x="3052607" y="2671663"/>
                </a:cubicBezTo>
                <a:cubicBezTo>
                  <a:pt x="3078260" y="2676834"/>
                  <a:pt x="3096065" y="2682762"/>
                  <a:pt x="3106025" y="2689447"/>
                </a:cubicBezTo>
                <a:cubicBezTo>
                  <a:pt x="3115984" y="2696132"/>
                  <a:pt x="3120963" y="2705477"/>
                  <a:pt x="3120963" y="2717483"/>
                </a:cubicBezTo>
                <a:cubicBezTo>
                  <a:pt x="3120963" y="2740402"/>
                  <a:pt x="3099408" y="2751862"/>
                  <a:pt x="3056297" y="2751862"/>
                </a:cubicBezTo>
                <a:cubicBezTo>
                  <a:pt x="3000908" y="2751862"/>
                  <a:pt x="2966529" y="2729352"/>
                  <a:pt x="2953159" y="2684331"/>
                </a:cubicBezTo>
                <a:lnTo>
                  <a:pt x="2793951" y="2712981"/>
                </a:lnTo>
                <a:cubicBezTo>
                  <a:pt x="2825874" y="2826487"/>
                  <a:pt x="2909912" y="2883240"/>
                  <a:pt x="3046065" y="2883240"/>
                </a:cubicBezTo>
                <a:cubicBezTo>
                  <a:pt x="3120554" y="2883240"/>
                  <a:pt x="3180718" y="2865698"/>
                  <a:pt x="3226557" y="2830613"/>
                </a:cubicBezTo>
                <a:cubicBezTo>
                  <a:pt x="3272396" y="2795528"/>
                  <a:pt x="3295315" y="2749726"/>
                  <a:pt x="3295315" y="2693207"/>
                </a:cubicBezTo>
                <a:cubicBezTo>
                  <a:pt x="3295315" y="2657438"/>
                  <a:pt x="3285909" y="2626380"/>
                  <a:pt x="3267098" y="2600033"/>
                </a:cubicBezTo>
                <a:cubicBezTo>
                  <a:pt x="3248286" y="2573685"/>
                  <a:pt x="3224825" y="2555074"/>
                  <a:pt x="3196715" y="2544199"/>
                </a:cubicBezTo>
                <a:cubicBezTo>
                  <a:pt x="3168604" y="2533323"/>
                  <a:pt x="3121119" y="2520816"/>
                  <a:pt x="3054257" y="2506679"/>
                </a:cubicBezTo>
                <a:cubicBezTo>
                  <a:pt x="3029969" y="2501512"/>
                  <a:pt x="3013596" y="2496063"/>
                  <a:pt x="3005138" y="2490334"/>
                </a:cubicBezTo>
                <a:cubicBezTo>
                  <a:pt x="2996679" y="2484604"/>
                  <a:pt x="2992450" y="2476555"/>
                  <a:pt x="2992450" y="2466186"/>
                </a:cubicBezTo>
                <a:cubicBezTo>
                  <a:pt x="2992450" y="2442994"/>
                  <a:pt x="3011140" y="2431398"/>
                  <a:pt x="3048521" y="2431398"/>
                </a:cubicBezTo>
                <a:cubicBezTo>
                  <a:pt x="3093542" y="2431398"/>
                  <a:pt x="3123419" y="2450088"/>
                  <a:pt x="3138153" y="2487469"/>
                </a:cubicBezTo>
                <a:lnTo>
                  <a:pt x="3280172" y="2444495"/>
                </a:lnTo>
                <a:cubicBezTo>
                  <a:pt x="3243610" y="2353089"/>
                  <a:pt x="3168439" y="2307387"/>
                  <a:pt x="3054660" y="2307387"/>
                </a:cubicBezTo>
                <a:close/>
                <a:moveTo>
                  <a:pt x="2287414" y="2307387"/>
                </a:moveTo>
                <a:cubicBezTo>
                  <a:pt x="2208287" y="2307387"/>
                  <a:pt x="2146623" y="2334263"/>
                  <a:pt x="2102421" y="2388014"/>
                </a:cubicBezTo>
                <a:cubicBezTo>
                  <a:pt x="2058219" y="2441766"/>
                  <a:pt x="2036118" y="2512435"/>
                  <a:pt x="2036118" y="2600020"/>
                </a:cubicBezTo>
                <a:cubicBezTo>
                  <a:pt x="2036118" y="2688424"/>
                  <a:pt x="2059447" y="2757729"/>
                  <a:pt x="2106104" y="2807933"/>
                </a:cubicBezTo>
                <a:cubicBezTo>
                  <a:pt x="2152762" y="2858138"/>
                  <a:pt x="2214017" y="2883240"/>
                  <a:pt x="2289870" y="2883240"/>
                </a:cubicBezTo>
                <a:cubicBezTo>
                  <a:pt x="2352898" y="2883240"/>
                  <a:pt x="2406036" y="2864959"/>
                  <a:pt x="2449283" y="2828397"/>
                </a:cubicBezTo>
                <a:cubicBezTo>
                  <a:pt x="2492530" y="2791835"/>
                  <a:pt x="2517837" y="2739311"/>
                  <a:pt x="2525204" y="2670825"/>
                </a:cubicBezTo>
                <a:lnTo>
                  <a:pt x="2368451" y="2661412"/>
                </a:lnTo>
                <a:cubicBezTo>
                  <a:pt x="2362994" y="2723076"/>
                  <a:pt x="2337619" y="2753908"/>
                  <a:pt x="2292326" y="2753908"/>
                </a:cubicBezTo>
                <a:cubicBezTo>
                  <a:pt x="2266950" y="2753908"/>
                  <a:pt x="2247237" y="2742994"/>
                  <a:pt x="2233185" y="2721166"/>
                </a:cubicBezTo>
                <a:cubicBezTo>
                  <a:pt x="2219133" y="2699338"/>
                  <a:pt x="2212107" y="2658001"/>
                  <a:pt x="2212107" y="2597155"/>
                </a:cubicBezTo>
                <a:cubicBezTo>
                  <a:pt x="2212107" y="2488560"/>
                  <a:pt x="2239119" y="2434263"/>
                  <a:pt x="2293144" y="2434263"/>
                </a:cubicBezTo>
                <a:cubicBezTo>
                  <a:pt x="2312516" y="2434263"/>
                  <a:pt x="2329365" y="2442585"/>
                  <a:pt x="2343690" y="2459229"/>
                </a:cubicBezTo>
                <a:cubicBezTo>
                  <a:pt x="2358014" y="2475873"/>
                  <a:pt x="2365177" y="2502885"/>
                  <a:pt x="2365177" y="2540265"/>
                </a:cubicBezTo>
                <a:lnTo>
                  <a:pt x="2525204" y="2531671"/>
                </a:lnTo>
                <a:cubicBezTo>
                  <a:pt x="2520020" y="2464004"/>
                  <a:pt x="2497578" y="2409706"/>
                  <a:pt x="2457878" y="2368779"/>
                </a:cubicBezTo>
                <a:cubicBezTo>
                  <a:pt x="2418178" y="2327851"/>
                  <a:pt x="2361357" y="2307387"/>
                  <a:pt x="2287414" y="2307387"/>
                </a:cubicBezTo>
                <a:close/>
                <a:moveTo>
                  <a:pt x="4938769" y="1470874"/>
                </a:moveTo>
                <a:lnTo>
                  <a:pt x="4983968" y="1632935"/>
                </a:lnTo>
                <a:lnTo>
                  <a:pt x="4893582" y="1632935"/>
                </a:lnTo>
                <a:close/>
                <a:moveTo>
                  <a:pt x="337096" y="1433208"/>
                </a:moveTo>
                <a:lnTo>
                  <a:pt x="381707" y="1433208"/>
                </a:lnTo>
                <a:cubicBezTo>
                  <a:pt x="414449" y="1433208"/>
                  <a:pt x="439484" y="1447942"/>
                  <a:pt x="456810" y="1477410"/>
                </a:cubicBezTo>
                <a:cubicBezTo>
                  <a:pt x="474136" y="1506878"/>
                  <a:pt x="482799" y="1541939"/>
                  <a:pt x="482799" y="1582594"/>
                </a:cubicBezTo>
                <a:cubicBezTo>
                  <a:pt x="482799" y="1630070"/>
                  <a:pt x="473044" y="1667587"/>
                  <a:pt x="453535" y="1695145"/>
                </a:cubicBezTo>
                <a:cubicBezTo>
                  <a:pt x="434026" y="1722703"/>
                  <a:pt x="410084" y="1736482"/>
                  <a:pt x="381707" y="1736482"/>
                </a:cubicBezTo>
                <a:lnTo>
                  <a:pt x="337096" y="1736482"/>
                </a:lnTo>
                <a:close/>
                <a:moveTo>
                  <a:pt x="908596" y="1425022"/>
                </a:moveTo>
                <a:lnTo>
                  <a:pt x="987586" y="1425022"/>
                </a:lnTo>
                <a:cubicBezTo>
                  <a:pt x="1031516" y="1425022"/>
                  <a:pt x="1053480" y="1442894"/>
                  <a:pt x="1053480" y="1478637"/>
                </a:cubicBezTo>
                <a:cubicBezTo>
                  <a:pt x="1053480" y="1496100"/>
                  <a:pt x="1046932" y="1509333"/>
                  <a:pt x="1033835" y="1518337"/>
                </a:cubicBezTo>
                <a:cubicBezTo>
                  <a:pt x="1020738" y="1527341"/>
                  <a:pt x="1003412" y="1531843"/>
                  <a:pt x="981857" y="1531843"/>
                </a:cubicBezTo>
                <a:lnTo>
                  <a:pt x="908596" y="1531843"/>
                </a:lnTo>
                <a:close/>
                <a:moveTo>
                  <a:pt x="4419563" y="1424613"/>
                </a:moveTo>
                <a:cubicBezTo>
                  <a:pt x="4471678" y="1424613"/>
                  <a:pt x="4497735" y="1473180"/>
                  <a:pt x="4497735" y="1570316"/>
                </a:cubicBezTo>
                <a:cubicBezTo>
                  <a:pt x="4497735" y="1637437"/>
                  <a:pt x="4491391" y="1683617"/>
                  <a:pt x="4478704" y="1708856"/>
                </a:cubicBezTo>
                <a:cubicBezTo>
                  <a:pt x="4466016" y="1734095"/>
                  <a:pt x="4445211" y="1746714"/>
                  <a:pt x="4416289" y="1746714"/>
                </a:cubicBezTo>
                <a:cubicBezTo>
                  <a:pt x="4362264" y="1746714"/>
                  <a:pt x="4335252" y="1694736"/>
                  <a:pt x="4335252" y="1590779"/>
                </a:cubicBezTo>
                <a:cubicBezTo>
                  <a:pt x="4335252" y="1480002"/>
                  <a:pt x="4363356" y="1424613"/>
                  <a:pt x="4419563" y="1424613"/>
                </a:cubicBezTo>
                <a:close/>
                <a:moveTo>
                  <a:pt x="5271009" y="1306332"/>
                </a:moveTo>
                <a:lnTo>
                  <a:pt x="5271009" y="1864995"/>
                </a:lnTo>
                <a:lnTo>
                  <a:pt x="5410163" y="1864995"/>
                </a:lnTo>
                <a:lnTo>
                  <a:pt x="5410163" y="1594463"/>
                </a:lnTo>
                <a:cubicBezTo>
                  <a:pt x="5410163" y="1569361"/>
                  <a:pt x="5405661" y="1538801"/>
                  <a:pt x="5396657" y="1502785"/>
                </a:cubicBezTo>
                <a:cubicBezTo>
                  <a:pt x="5416626" y="1548044"/>
                  <a:pt x="5436429" y="1586501"/>
                  <a:pt x="5456066" y="1618156"/>
                </a:cubicBezTo>
                <a:lnTo>
                  <a:pt x="5609072" y="1864995"/>
                </a:lnTo>
                <a:lnTo>
                  <a:pt x="5748636" y="1864995"/>
                </a:lnTo>
                <a:lnTo>
                  <a:pt x="5748636" y="1306332"/>
                </a:lnTo>
                <a:lnTo>
                  <a:pt x="5609072" y="1306332"/>
                </a:lnTo>
                <a:lnTo>
                  <a:pt x="5609072" y="1471680"/>
                </a:lnTo>
                <a:cubicBezTo>
                  <a:pt x="5609072" y="1521612"/>
                  <a:pt x="5613437" y="1570452"/>
                  <a:pt x="5622169" y="1618201"/>
                </a:cubicBezTo>
                <a:cubicBezTo>
                  <a:pt x="5608812" y="1587360"/>
                  <a:pt x="5589171" y="1551612"/>
                  <a:pt x="5563246" y="1510957"/>
                </a:cubicBezTo>
                <a:lnTo>
                  <a:pt x="5433083" y="1306332"/>
                </a:lnTo>
                <a:close/>
                <a:moveTo>
                  <a:pt x="4864133" y="1306332"/>
                </a:moveTo>
                <a:lnTo>
                  <a:pt x="4691667" y="1864995"/>
                </a:lnTo>
                <a:lnTo>
                  <a:pt x="4830886" y="1864995"/>
                </a:lnTo>
                <a:lnTo>
                  <a:pt x="4864427" y="1754900"/>
                </a:lnTo>
                <a:lnTo>
                  <a:pt x="5014088" y="1754900"/>
                </a:lnTo>
                <a:lnTo>
                  <a:pt x="5045660" y="1864995"/>
                </a:lnTo>
                <a:lnTo>
                  <a:pt x="5220658" y="1864995"/>
                </a:lnTo>
                <a:lnTo>
                  <a:pt x="5045443" y="1306332"/>
                </a:lnTo>
                <a:close/>
                <a:moveTo>
                  <a:pt x="3737484" y="1306332"/>
                </a:moveTo>
                <a:lnTo>
                  <a:pt x="3737484" y="1864995"/>
                </a:lnTo>
                <a:lnTo>
                  <a:pt x="4129162" y="1864995"/>
                </a:lnTo>
                <a:lnTo>
                  <a:pt x="4129162" y="1727887"/>
                </a:lnTo>
                <a:lnTo>
                  <a:pt x="3908971" y="1727887"/>
                </a:lnTo>
                <a:lnTo>
                  <a:pt x="3908971" y="1306332"/>
                </a:lnTo>
                <a:close/>
                <a:moveTo>
                  <a:pt x="2384934" y="1306332"/>
                </a:moveTo>
                <a:lnTo>
                  <a:pt x="2384934" y="1864995"/>
                </a:lnTo>
                <a:lnTo>
                  <a:pt x="2524088" y="1864995"/>
                </a:lnTo>
                <a:lnTo>
                  <a:pt x="2524088" y="1594463"/>
                </a:lnTo>
                <a:cubicBezTo>
                  <a:pt x="2524088" y="1569361"/>
                  <a:pt x="2519586" y="1538801"/>
                  <a:pt x="2510582" y="1502785"/>
                </a:cubicBezTo>
                <a:cubicBezTo>
                  <a:pt x="2530551" y="1548044"/>
                  <a:pt x="2550354" y="1586501"/>
                  <a:pt x="2569991" y="1618156"/>
                </a:cubicBezTo>
                <a:lnTo>
                  <a:pt x="2722997" y="1864995"/>
                </a:lnTo>
                <a:lnTo>
                  <a:pt x="2862560" y="1864995"/>
                </a:lnTo>
                <a:lnTo>
                  <a:pt x="2862560" y="1306332"/>
                </a:lnTo>
                <a:lnTo>
                  <a:pt x="2722997" y="1306332"/>
                </a:lnTo>
                <a:lnTo>
                  <a:pt x="2722997" y="1471680"/>
                </a:lnTo>
                <a:cubicBezTo>
                  <a:pt x="2722997" y="1521612"/>
                  <a:pt x="2727362" y="1570452"/>
                  <a:pt x="2736094" y="1618201"/>
                </a:cubicBezTo>
                <a:cubicBezTo>
                  <a:pt x="2722737" y="1587360"/>
                  <a:pt x="2703096" y="1551612"/>
                  <a:pt x="2677171" y="1510957"/>
                </a:cubicBezTo>
                <a:lnTo>
                  <a:pt x="2547008" y="1306332"/>
                </a:lnTo>
                <a:close/>
                <a:moveTo>
                  <a:pt x="2118234" y="1306332"/>
                </a:moveTo>
                <a:lnTo>
                  <a:pt x="2118234" y="1864995"/>
                </a:lnTo>
                <a:lnTo>
                  <a:pt x="2289721" y="1864995"/>
                </a:lnTo>
                <a:lnTo>
                  <a:pt x="2289721" y="1306332"/>
                </a:lnTo>
                <a:close/>
                <a:moveTo>
                  <a:pt x="1538893" y="1306332"/>
                </a:moveTo>
                <a:lnTo>
                  <a:pt x="1720170" y="1864995"/>
                </a:lnTo>
                <a:lnTo>
                  <a:pt x="1894932" y="1864995"/>
                </a:lnTo>
                <a:lnTo>
                  <a:pt x="2068293" y="1306332"/>
                </a:lnTo>
                <a:lnTo>
                  <a:pt x="1927297" y="1306332"/>
                </a:lnTo>
                <a:lnTo>
                  <a:pt x="1824057" y="1664040"/>
                </a:lnTo>
                <a:cubicBezTo>
                  <a:pt x="1819397" y="1646577"/>
                  <a:pt x="1814051" y="1628842"/>
                  <a:pt x="1808018" y="1610834"/>
                </a:cubicBezTo>
                <a:lnTo>
                  <a:pt x="1719608" y="1306332"/>
                </a:lnTo>
                <a:close/>
                <a:moveTo>
                  <a:pt x="1318134" y="1306332"/>
                </a:moveTo>
                <a:lnTo>
                  <a:pt x="1318134" y="1864995"/>
                </a:lnTo>
                <a:lnTo>
                  <a:pt x="1489621" y="1864995"/>
                </a:lnTo>
                <a:lnTo>
                  <a:pt x="1489621" y="1306332"/>
                </a:lnTo>
                <a:close/>
                <a:moveTo>
                  <a:pt x="737109" y="1306332"/>
                </a:moveTo>
                <a:lnTo>
                  <a:pt x="737109" y="1864995"/>
                </a:lnTo>
                <a:lnTo>
                  <a:pt x="908596" y="1864995"/>
                </a:lnTo>
                <a:lnTo>
                  <a:pt x="908596" y="1651352"/>
                </a:lnTo>
                <a:lnTo>
                  <a:pt x="962672" y="1651352"/>
                </a:lnTo>
                <a:lnTo>
                  <a:pt x="1044271" y="1864995"/>
                </a:lnTo>
                <a:lnTo>
                  <a:pt x="1234381" y="1864995"/>
                </a:lnTo>
                <a:lnTo>
                  <a:pt x="1133289" y="1621475"/>
                </a:lnTo>
                <a:cubicBezTo>
                  <a:pt x="1173126" y="1602648"/>
                  <a:pt x="1199592" y="1580889"/>
                  <a:pt x="1212689" y="1556195"/>
                </a:cubicBezTo>
                <a:cubicBezTo>
                  <a:pt x="1225786" y="1531502"/>
                  <a:pt x="1232334" y="1503058"/>
                  <a:pt x="1232334" y="1470861"/>
                </a:cubicBezTo>
                <a:cubicBezTo>
                  <a:pt x="1232334" y="1421475"/>
                  <a:pt x="1214531" y="1381707"/>
                  <a:pt x="1178924" y="1351557"/>
                </a:cubicBezTo>
                <a:cubicBezTo>
                  <a:pt x="1143317" y="1321407"/>
                  <a:pt x="1093317" y="1306332"/>
                  <a:pt x="1028924" y="1306332"/>
                </a:cubicBezTo>
                <a:close/>
                <a:moveTo>
                  <a:pt x="165609" y="1306332"/>
                </a:moveTo>
                <a:lnTo>
                  <a:pt x="165609" y="1864995"/>
                </a:lnTo>
                <a:lnTo>
                  <a:pt x="392348" y="1864995"/>
                </a:lnTo>
                <a:cubicBezTo>
                  <a:pt x="472294" y="1864995"/>
                  <a:pt x="537301" y="1838870"/>
                  <a:pt x="587369" y="1786619"/>
                </a:cubicBezTo>
                <a:cubicBezTo>
                  <a:pt x="637437" y="1734367"/>
                  <a:pt x="662472" y="1666496"/>
                  <a:pt x="662472" y="1583003"/>
                </a:cubicBezTo>
                <a:cubicBezTo>
                  <a:pt x="662472" y="1509879"/>
                  <a:pt x="639143" y="1445486"/>
                  <a:pt x="592485" y="1389824"/>
                </a:cubicBezTo>
                <a:cubicBezTo>
                  <a:pt x="545828" y="1334162"/>
                  <a:pt x="475568" y="1306332"/>
                  <a:pt x="381707" y="1306332"/>
                </a:cubicBezTo>
                <a:close/>
                <a:moveTo>
                  <a:pt x="4418745" y="1297737"/>
                </a:moveTo>
                <a:cubicBezTo>
                  <a:pt x="4334706" y="1297737"/>
                  <a:pt x="4269017" y="1324954"/>
                  <a:pt x="4221678" y="1379388"/>
                </a:cubicBezTo>
                <a:cubicBezTo>
                  <a:pt x="4174338" y="1433822"/>
                  <a:pt x="4150668" y="1502785"/>
                  <a:pt x="4150668" y="1586277"/>
                </a:cubicBezTo>
                <a:cubicBezTo>
                  <a:pt x="4150668" y="1673590"/>
                  <a:pt x="4175429" y="1743303"/>
                  <a:pt x="4224952" y="1795418"/>
                </a:cubicBezTo>
                <a:cubicBezTo>
                  <a:pt x="4274474" y="1847532"/>
                  <a:pt x="4338526" y="1873590"/>
                  <a:pt x="4417107" y="1873590"/>
                </a:cubicBezTo>
                <a:cubicBezTo>
                  <a:pt x="4495143" y="1873590"/>
                  <a:pt x="4558854" y="1846851"/>
                  <a:pt x="4608240" y="1793372"/>
                </a:cubicBezTo>
                <a:cubicBezTo>
                  <a:pt x="4657626" y="1739893"/>
                  <a:pt x="4682319" y="1668815"/>
                  <a:pt x="4682319" y="1580138"/>
                </a:cubicBezTo>
                <a:cubicBezTo>
                  <a:pt x="4682319" y="1494463"/>
                  <a:pt x="4657831" y="1425977"/>
                  <a:pt x="4608854" y="1374681"/>
                </a:cubicBezTo>
                <a:cubicBezTo>
                  <a:pt x="4559877" y="1323385"/>
                  <a:pt x="4496507" y="1297737"/>
                  <a:pt x="4418745" y="1297737"/>
                </a:cubicBezTo>
                <a:close/>
                <a:moveTo>
                  <a:pt x="3199135" y="1297737"/>
                </a:moveTo>
                <a:cubicBezTo>
                  <a:pt x="3110458" y="1297737"/>
                  <a:pt x="3043678" y="1326181"/>
                  <a:pt x="2998794" y="1383071"/>
                </a:cubicBezTo>
                <a:cubicBezTo>
                  <a:pt x="2953910" y="1439961"/>
                  <a:pt x="2931468" y="1510152"/>
                  <a:pt x="2931468" y="1593644"/>
                </a:cubicBezTo>
                <a:cubicBezTo>
                  <a:pt x="2931468" y="1679593"/>
                  <a:pt x="2954660" y="1747737"/>
                  <a:pt x="3001045" y="1798078"/>
                </a:cubicBezTo>
                <a:cubicBezTo>
                  <a:pt x="3047430" y="1848419"/>
                  <a:pt x="3106639" y="1873590"/>
                  <a:pt x="3178671" y="1873590"/>
                </a:cubicBezTo>
                <a:cubicBezTo>
                  <a:pt x="3246611" y="1873590"/>
                  <a:pt x="3297908" y="1851216"/>
                  <a:pt x="3332560" y="1806469"/>
                </a:cubicBezTo>
                <a:cubicBezTo>
                  <a:pt x="3340745" y="1822294"/>
                  <a:pt x="3348249" y="1841803"/>
                  <a:pt x="3355070" y="1864995"/>
                </a:cubicBezTo>
                <a:lnTo>
                  <a:pt x="3438972" y="1864995"/>
                </a:lnTo>
                <a:lnTo>
                  <a:pt x="3438972" y="1551898"/>
                </a:lnTo>
                <a:lnTo>
                  <a:pt x="3187266" y="1551898"/>
                </a:lnTo>
                <a:lnTo>
                  <a:pt x="3187266" y="1670588"/>
                </a:lnTo>
                <a:lnTo>
                  <a:pt x="3279763" y="1670588"/>
                </a:lnTo>
                <a:cubicBezTo>
                  <a:pt x="3279490" y="1692417"/>
                  <a:pt x="3272055" y="1709606"/>
                  <a:pt x="3257457" y="1722157"/>
                </a:cubicBezTo>
                <a:cubicBezTo>
                  <a:pt x="3242860" y="1734709"/>
                  <a:pt x="3225193" y="1740984"/>
                  <a:pt x="3204456" y="1740984"/>
                </a:cubicBezTo>
                <a:cubicBezTo>
                  <a:pt x="3178808" y="1740984"/>
                  <a:pt x="3156980" y="1730684"/>
                  <a:pt x="3138971" y="1710084"/>
                </a:cubicBezTo>
                <a:cubicBezTo>
                  <a:pt x="3120963" y="1689483"/>
                  <a:pt x="3111959" y="1646850"/>
                  <a:pt x="3111959" y="1582185"/>
                </a:cubicBezTo>
                <a:cubicBezTo>
                  <a:pt x="3111959" y="1475227"/>
                  <a:pt x="3140063" y="1421748"/>
                  <a:pt x="3196270" y="1421748"/>
                </a:cubicBezTo>
                <a:cubicBezTo>
                  <a:pt x="3239108" y="1421748"/>
                  <a:pt x="3264620" y="1450807"/>
                  <a:pt x="3272805" y="1508924"/>
                </a:cubicBezTo>
                <a:lnTo>
                  <a:pt x="3438972" y="1492553"/>
                </a:lnTo>
                <a:cubicBezTo>
                  <a:pt x="3426966" y="1430343"/>
                  <a:pt x="3400636" y="1382321"/>
                  <a:pt x="3359981" y="1348487"/>
                </a:cubicBezTo>
                <a:cubicBezTo>
                  <a:pt x="3319326" y="1314654"/>
                  <a:pt x="3265711" y="1297737"/>
                  <a:pt x="3199135" y="1297737"/>
                </a:cubicBezTo>
                <a:close/>
                <a:moveTo>
                  <a:pt x="1871719" y="461224"/>
                </a:moveTo>
                <a:lnTo>
                  <a:pt x="1916918" y="623285"/>
                </a:lnTo>
                <a:lnTo>
                  <a:pt x="1826532" y="623285"/>
                </a:lnTo>
                <a:close/>
                <a:moveTo>
                  <a:pt x="3851821" y="415372"/>
                </a:moveTo>
                <a:lnTo>
                  <a:pt x="3930811" y="415372"/>
                </a:lnTo>
                <a:cubicBezTo>
                  <a:pt x="3974740" y="415372"/>
                  <a:pt x="3996705" y="433244"/>
                  <a:pt x="3996705" y="468987"/>
                </a:cubicBezTo>
                <a:cubicBezTo>
                  <a:pt x="3996705" y="486450"/>
                  <a:pt x="3990157" y="499683"/>
                  <a:pt x="3977060" y="508687"/>
                </a:cubicBezTo>
                <a:cubicBezTo>
                  <a:pt x="3963963" y="517691"/>
                  <a:pt x="3946637" y="522193"/>
                  <a:pt x="3925082" y="522193"/>
                </a:cubicBezTo>
                <a:lnTo>
                  <a:pt x="3851821" y="522193"/>
                </a:lnTo>
                <a:close/>
                <a:moveTo>
                  <a:pt x="3343238" y="414963"/>
                </a:moveTo>
                <a:cubicBezTo>
                  <a:pt x="3395353" y="414963"/>
                  <a:pt x="3421410" y="463530"/>
                  <a:pt x="3421410" y="560665"/>
                </a:cubicBezTo>
                <a:cubicBezTo>
                  <a:pt x="3421410" y="627787"/>
                  <a:pt x="3415066" y="673967"/>
                  <a:pt x="3402379" y="699206"/>
                </a:cubicBezTo>
                <a:cubicBezTo>
                  <a:pt x="3389691" y="724445"/>
                  <a:pt x="3368886" y="737064"/>
                  <a:pt x="3339964" y="737064"/>
                </a:cubicBezTo>
                <a:cubicBezTo>
                  <a:pt x="3285939" y="737064"/>
                  <a:pt x="3258927" y="685086"/>
                  <a:pt x="3258927" y="581129"/>
                </a:cubicBezTo>
                <a:cubicBezTo>
                  <a:pt x="3258927" y="470352"/>
                  <a:pt x="3287031" y="414963"/>
                  <a:pt x="3343238" y="414963"/>
                </a:cubicBezTo>
                <a:close/>
                <a:moveTo>
                  <a:pt x="3680334" y="296682"/>
                </a:moveTo>
                <a:lnTo>
                  <a:pt x="3680334" y="855345"/>
                </a:lnTo>
                <a:lnTo>
                  <a:pt x="3851821" y="855345"/>
                </a:lnTo>
                <a:lnTo>
                  <a:pt x="3851821" y="641702"/>
                </a:lnTo>
                <a:lnTo>
                  <a:pt x="3905897" y="641702"/>
                </a:lnTo>
                <a:lnTo>
                  <a:pt x="3987496" y="855345"/>
                </a:lnTo>
                <a:lnTo>
                  <a:pt x="4177606" y="855345"/>
                </a:lnTo>
                <a:lnTo>
                  <a:pt x="4076514" y="611825"/>
                </a:lnTo>
                <a:cubicBezTo>
                  <a:pt x="4116351" y="592998"/>
                  <a:pt x="4142817" y="571238"/>
                  <a:pt x="4155914" y="546545"/>
                </a:cubicBezTo>
                <a:cubicBezTo>
                  <a:pt x="4169011" y="521852"/>
                  <a:pt x="4175559" y="493408"/>
                  <a:pt x="4175559" y="461211"/>
                </a:cubicBezTo>
                <a:cubicBezTo>
                  <a:pt x="4175559" y="411825"/>
                  <a:pt x="4157756" y="372057"/>
                  <a:pt x="4122149" y="341907"/>
                </a:cubicBezTo>
                <a:cubicBezTo>
                  <a:pt x="4086541" y="311757"/>
                  <a:pt x="4036541" y="296682"/>
                  <a:pt x="3972148" y="296682"/>
                </a:cubicBezTo>
                <a:close/>
                <a:moveTo>
                  <a:pt x="2660080" y="296682"/>
                </a:moveTo>
                <a:lnTo>
                  <a:pt x="2660080" y="430515"/>
                </a:lnTo>
                <a:lnTo>
                  <a:pt x="2775905" y="430515"/>
                </a:lnTo>
                <a:lnTo>
                  <a:pt x="2775905" y="855345"/>
                </a:lnTo>
                <a:lnTo>
                  <a:pt x="2938388" y="855345"/>
                </a:lnTo>
                <a:lnTo>
                  <a:pt x="2938388" y="430515"/>
                </a:lnTo>
                <a:lnTo>
                  <a:pt x="3054214" y="430515"/>
                </a:lnTo>
                <a:lnTo>
                  <a:pt x="3054214" y="296682"/>
                </a:lnTo>
                <a:close/>
                <a:moveTo>
                  <a:pt x="1797083" y="296682"/>
                </a:moveTo>
                <a:lnTo>
                  <a:pt x="1624618" y="855345"/>
                </a:lnTo>
                <a:lnTo>
                  <a:pt x="1763836" y="855345"/>
                </a:lnTo>
                <a:lnTo>
                  <a:pt x="1797377" y="745250"/>
                </a:lnTo>
                <a:lnTo>
                  <a:pt x="1947039" y="745250"/>
                </a:lnTo>
                <a:lnTo>
                  <a:pt x="1978610" y="855345"/>
                </a:lnTo>
                <a:lnTo>
                  <a:pt x="2153608" y="855345"/>
                </a:lnTo>
                <a:lnTo>
                  <a:pt x="1978393" y="296682"/>
                </a:lnTo>
                <a:close/>
                <a:moveTo>
                  <a:pt x="1241934" y="296682"/>
                </a:moveTo>
                <a:lnTo>
                  <a:pt x="1241934" y="855345"/>
                </a:lnTo>
                <a:lnTo>
                  <a:pt x="1408919" y="855345"/>
                </a:lnTo>
                <a:lnTo>
                  <a:pt x="1408919" y="646204"/>
                </a:lnTo>
                <a:lnTo>
                  <a:pt x="1591047" y="646204"/>
                </a:lnTo>
                <a:lnTo>
                  <a:pt x="1591047" y="520556"/>
                </a:lnTo>
                <a:lnTo>
                  <a:pt x="1408919" y="520556"/>
                </a:lnTo>
                <a:lnTo>
                  <a:pt x="1408919" y="429697"/>
                </a:lnTo>
                <a:lnTo>
                  <a:pt x="1645891" y="429697"/>
                </a:lnTo>
                <a:lnTo>
                  <a:pt x="1645891" y="296682"/>
                </a:lnTo>
                <a:close/>
                <a:moveTo>
                  <a:pt x="4464360" y="288087"/>
                </a:moveTo>
                <a:cubicBezTo>
                  <a:pt x="4389326" y="288087"/>
                  <a:pt x="4331823" y="305555"/>
                  <a:pt x="4291850" y="340490"/>
                </a:cubicBezTo>
                <a:cubicBezTo>
                  <a:pt x="4251877" y="375426"/>
                  <a:pt x="4231891" y="419230"/>
                  <a:pt x="4231891" y="471903"/>
                </a:cubicBezTo>
                <a:cubicBezTo>
                  <a:pt x="4231891" y="512844"/>
                  <a:pt x="4245802" y="548462"/>
                  <a:pt x="4273624" y="578757"/>
                </a:cubicBezTo>
                <a:cubicBezTo>
                  <a:pt x="4301447" y="609052"/>
                  <a:pt x="4364341" y="633587"/>
                  <a:pt x="4462308" y="652363"/>
                </a:cubicBezTo>
                <a:cubicBezTo>
                  <a:pt x="4487960" y="657534"/>
                  <a:pt x="4505765" y="663462"/>
                  <a:pt x="4515725" y="670147"/>
                </a:cubicBezTo>
                <a:cubicBezTo>
                  <a:pt x="4525684" y="676832"/>
                  <a:pt x="4530663" y="686177"/>
                  <a:pt x="4530663" y="698183"/>
                </a:cubicBezTo>
                <a:cubicBezTo>
                  <a:pt x="4530663" y="721102"/>
                  <a:pt x="4509108" y="732562"/>
                  <a:pt x="4465998" y="732562"/>
                </a:cubicBezTo>
                <a:cubicBezTo>
                  <a:pt x="4410608" y="732562"/>
                  <a:pt x="4376229" y="710052"/>
                  <a:pt x="4362860" y="665031"/>
                </a:cubicBezTo>
                <a:lnTo>
                  <a:pt x="4203651" y="693681"/>
                </a:lnTo>
                <a:cubicBezTo>
                  <a:pt x="4235574" y="807187"/>
                  <a:pt x="4319613" y="863940"/>
                  <a:pt x="4455766" y="863940"/>
                </a:cubicBezTo>
                <a:cubicBezTo>
                  <a:pt x="4530254" y="863940"/>
                  <a:pt x="4590418" y="846398"/>
                  <a:pt x="4636257" y="811313"/>
                </a:cubicBezTo>
                <a:cubicBezTo>
                  <a:pt x="4682096" y="776228"/>
                  <a:pt x="4705015" y="730426"/>
                  <a:pt x="4705015" y="673907"/>
                </a:cubicBezTo>
                <a:cubicBezTo>
                  <a:pt x="4705015" y="638138"/>
                  <a:pt x="4695610" y="607080"/>
                  <a:pt x="4676797" y="580733"/>
                </a:cubicBezTo>
                <a:cubicBezTo>
                  <a:pt x="4657986" y="554386"/>
                  <a:pt x="4634525" y="535774"/>
                  <a:pt x="4606415" y="524899"/>
                </a:cubicBezTo>
                <a:cubicBezTo>
                  <a:pt x="4578305" y="514023"/>
                  <a:pt x="4530819" y="501516"/>
                  <a:pt x="4463958" y="487379"/>
                </a:cubicBezTo>
                <a:cubicBezTo>
                  <a:pt x="4439669" y="482212"/>
                  <a:pt x="4423296" y="476764"/>
                  <a:pt x="4414838" y="471034"/>
                </a:cubicBezTo>
                <a:cubicBezTo>
                  <a:pt x="4406380" y="465304"/>
                  <a:pt x="4402150" y="457255"/>
                  <a:pt x="4402150" y="446886"/>
                </a:cubicBezTo>
                <a:cubicBezTo>
                  <a:pt x="4402150" y="423694"/>
                  <a:pt x="4420840" y="412098"/>
                  <a:pt x="4458221" y="412098"/>
                </a:cubicBezTo>
                <a:cubicBezTo>
                  <a:pt x="4503242" y="412098"/>
                  <a:pt x="4533119" y="430788"/>
                  <a:pt x="4547853" y="468169"/>
                </a:cubicBezTo>
                <a:lnTo>
                  <a:pt x="4689872" y="425195"/>
                </a:lnTo>
                <a:cubicBezTo>
                  <a:pt x="4653310" y="333789"/>
                  <a:pt x="4578139" y="288087"/>
                  <a:pt x="4464360" y="288087"/>
                </a:cubicBezTo>
                <a:close/>
                <a:moveTo>
                  <a:pt x="3342419" y="288087"/>
                </a:moveTo>
                <a:cubicBezTo>
                  <a:pt x="3258381" y="288087"/>
                  <a:pt x="3192692" y="315304"/>
                  <a:pt x="3145352" y="369738"/>
                </a:cubicBezTo>
                <a:cubicBezTo>
                  <a:pt x="3098013" y="424171"/>
                  <a:pt x="3074343" y="493135"/>
                  <a:pt x="3074343" y="576627"/>
                </a:cubicBezTo>
                <a:cubicBezTo>
                  <a:pt x="3074343" y="663940"/>
                  <a:pt x="3099104" y="733653"/>
                  <a:pt x="3148627" y="785768"/>
                </a:cubicBezTo>
                <a:cubicBezTo>
                  <a:pt x="3198149" y="837883"/>
                  <a:pt x="3262201" y="863940"/>
                  <a:pt x="3340782" y="863940"/>
                </a:cubicBezTo>
                <a:cubicBezTo>
                  <a:pt x="3418818" y="863940"/>
                  <a:pt x="3482529" y="837201"/>
                  <a:pt x="3531915" y="783722"/>
                </a:cubicBezTo>
                <a:cubicBezTo>
                  <a:pt x="3581301" y="730243"/>
                  <a:pt x="3605994" y="659165"/>
                  <a:pt x="3605994" y="570488"/>
                </a:cubicBezTo>
                <a:cubicBezTo>
                  <a:pt x="3605994" y="484813"/>
                  <a:pt x="3581506" y="416327"/>
                  <a:pt x="3532529" y="365031"/>
                </a:cubicBezTo>
                <a:cubicBezTo>
                  <a:pt x="3483552" y="313735"/>
                  <a:pt x="3420182" y="288087"/>
                  <a:pt x="3342419" y="288087"/>
                </a:cubicBezTo>
                <a:close/>
                <a:moveTo>
                  <a:pt x="2411239" y="288087"/>
                </a:moveTo>
                <a:cubicBezTo>
                  <a:pt x="2332112" y="288087"/>
                  <a:pt x="2270448" y="314963"/>
                  <a:pt x="2226246" y="368714"/>
                </a:cubicBezTo>
                <a:cubicBezTo>
                  <a:pt x="2182044" y="422466"/>
                  <a:pt x="2159943" y="493135"/>
                  <a:pt x="2159943" y="580720"/>
                </a:cubicBezTo>
                <a:cubicBezTo>
                  <a:pt x="2159943" y="669124"/>
                  <a:pt x="2183272" y="738428"/>
                  <a:pt x="2229929" y="788633"/>
                </a:cubicBezTo>
                <a:cubicBezTo>
                  <a:pt x="2276587" y="838838"/>
                  <a:pt x="2337842" y="863940"/>
                  <a:pt x="2413695" y="863940"/>
                </a:cubicBezTo>
                <a:cubicBezTo>
                  <a:pt x="2476723" y="863940"/>
                  <a:pt x="2529861" y="845659"/>
                  <a:pt x="2573109" y="809097"/>
                </a:cubicBezTo>
                <a:cubicBezTo>
                  <a:pt x="2616356" y="772535"/>
                  <a:pt x="2641662" y="720011"/>
                  <a:pt x="2649029" y="651525"/>
                </a:cubicBezTo>
                <a:lnTo>
                  <a:pt x="2492276" y="642112"/>
                </a:lnTo>
                <a:cubicBezTo>
                  <a:pt x="2486819" y="703776"/>
                  <a:pt x="2461444" y="734608"/>
                  <a:pt x="2416150" y="734608"/>
                </a:cubicBezTo>
                <a:cubicBezTo>
                  <a:pt x="2390775" y="734608"/>
                  <a:pt x="2371062" y="723694"/>
                  <a:pt x="2357010" y="701866"/>
                </a:cubicBezTo>
                <a:cubicBezTo>
                  <a:pt x="2342958" y="680038"/>
                  <a:pt x="2335932" y="638701"/>
                  <a:pt x="2335932" y="577855"/>
                </a:cubicBezTo>
                <a:cubicBezTo>
                  <a:pt x="2335932" y="469260"/>
                  <a:pt x="2362944" y="414963"/>
                  <a:pt x="2416969" y="414963"/>
                </a:cubicBezTo>
                <a:cubicBezTo>
                  <a:pt x="2436341" y="414963"/>
                  <a:pt x="2453190" y="423285"/>
                  <a:pt x="2467515" y="439929"/>
                </a:cubicBezTo>
                <a:cubicBezTo>
                  <a:pt x="2481839" y="456573"/>
                  <a:pt x="2489002" y="483585"/>
                  <a:pt x="2489002" y="520966"/>
                </a:cubicBezTo>
                <a:lnTo>
                  <a:pt x="2649029" y="512371"/>
                </a:lnTo>
                <a:cubicBezTo>
                  <a:pt x="2643845" y="444704"/>
                  <a:pt x="2621403" y="390406"/>
                  <a:pt x="2581703" y="349478"/>
                </a:cubicBezTo>
                <a:cubicBezTo>
                  <a:pt x="2542003" y="308551"/>
                  <a:pt x="2485182" y="288087"/>
                  <a:pt x="2411239" y="288087"/>
                </a:cubicBezTo>
                <a:close/>
                <a:moveTo>
                  <a:pt x="0" y="0"/>
                </a:moveTo>
                <a:lnTo>
                  <a:pt x="6096000" y="0"/>
                </a:lnTo>
                <a:lnTo>
                  <a:pt x="6096000" y="6858000"/>
                </a:lnTo>
                <a:lnTo>
                  <a:pt x="0" y="6858000"/>
                </a:lnTo>
                <a:close/>
              </a:path>
            </a:pathLst>
          </a:custGeom>
          <a:solidFill>
            <a:schemeClr val="bg1">
              <a:alpha val="33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8" name="Rectangle: Rounded Corners 47">
            <a:extLst>
              <a:ext uri="{FF2B5EF4-FFF2-40B4-BE49-F238E27FC236}">
                <a16:creationId xmlns:a16="http://schemas.microsoft.com/office/drawing/2014/main" id="{B2B68D66-F2D7-64ED-06A9-D4730CF46466}"/>
              </a:ext>
            </a:extLst>
          </p:cNvPr>
          <p:cNvSpPr/>
          <p:nvPr/>
        </p:nvSpPr>
        <p:spPr>
          <a:xfrm>
            <a:off x="84241" y="4338134"/>
            <a:ext cx="1661733" cy="2095273"/>
          </a:xfrm>
          <a:prstGeom prst="round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7E3EFC8E-2067-4091-9E0E-A493F85FE313}"/>
              </a:ext>
            </a:extLst>
          </p:cNvPr>
          <p:cNvSpPr txBox="1"/>
          <p:nvPr/>
        </p:nvSpPr>
        <p:spPr>
          <a:xfrm>
            <a:off x="84241" y="5492543"/>
            <a:ext cx="1589999" cy="954107"/>
          </a:xfrm>
          <a:prstGeom prst="rect">
            <a:avLst/>
          </a:prstGeom>
          <a:noFill/>
        </p:spPr>
        <p:txBody>
          <a:bodyPr wrap="square" rtlCol="0">
            <a:spAutoFit/>
          </a:bodyPr>
          <a:lstStyle/>
          <a:p>
            <a:pPr algn="ctr"/>
            <a:r>
              <a:rPr lang="en-US" sz="2800" dirty="0">
                <a:latin typeface="Franklin Gothic Heavy" panose="020B0903020102020204" pitchFamily="34" charset="0"/>
              </a:rPr>
              <a:t>CREDIT SCORES</a:t>
            </a:r>
          </a:p>
        </p:txBody>
      </p:sp>
      <p:sp>
        <p:nvSpPr>
          <p:cNvPr id="50" name="TextBox 49">
            <a:extLst>
              <a:ext uri="{FF2B5EF4-FFF2-40B4-BE49-F238E27FC236}">
                <a16:creationId xmlns:a16="http://schemas.microsoft.com/office/drawing/2014/main" id="{982F3B3C-6A7F-CA55-7CD6-39EE50C98BBA}"/>
              </a:ext>
            </a:extLst>
          </p:cNvPr>
          <p:cNvSpPr txBox="1"/>
          <p:nvPr/>
        </p:nvSpPr>
        <p:spPr>
          <a:xfrm>
            <a:off x="84241" y="4124029"/>
            <a:ext cx="1160767" cy="1107996"/>
          </a:xfrm>
          <a:prstGeom prst="rect">
            <a:avLst/>
          </a:prstGeom>
          <a:noFill/>
        </p:spPr>
        <p:txBody>
          <a:bodyPr wrap="none" rtlCol="0">
            <a:spAutoFit/>
          </a:bodyPr>
          <a:lstStyle/>
          <a:p>
            <a:r>
              <a:rPr lang="en-US" sz="6600" dirty="0">
                <a:latin typeface="Franklin Gothic Heavy" panose="020B0903020102020204" pitchFamily="34" charset="0"/>
              </a:rPr>
              <a:t>01</a:t>
            </a:r>
          </a:p>
        </p:txBody>
      </p:sp>
    </p:spTree>
    <p:extLst>
      <p:ext uri="{BB962C8B-B14F-4D97-AF65-F5344CB8AC3E}">
        <p14:creationId xmlns:p14="http://schemas.microsoft.com/office/powerpoint/2010/main" val="35780321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a:extLst>
            <a:ext uri="{FF2B5EF4-FFF2-40B4-BE49-F238E27FC236}">
              <a16:creationId xmlns:a16="http://schemas.microsoft.com/office/drawing/2014/main" id="{BD2B0C99-2434-A4A4-C823-ADB30AD49AC8}"/>
            </a:ext>
          </a:extLst>
        </p:cNvPr>
        <p:cNvGrpSpPr/>
        <p:nvPr/>
      </p:nvGrpSpPr>
      <p:grpSpPr>
        <a:xfrm>
          <a:off x="0" y="0"/>
          <a:ext cx="0" cy="0"/>
          <a:chOff x="0" y="0"/>
          <a:chExt cx="0" cy="0"/>
        </a:xfrm>
      </p:grpSpPr>
      <p:sp>
        <p:nvSpPr>
          <p:cNvPr id="47" name="Freeform: Shape 46">
            <a:extLst>
              <a:ext uri="{FF2B5EF4-FFF2-40B4-BE49-F238E27FC236}">
                <a16:creationId xmlns:a16="http://schemas.microsoft.com/office/drawing/2014/main" id="{BB58369D-1478-2091-4F49-0801263F431C}"/>
              </a:ext>
            </a:extLst>
          </p:cNvPr>
          <p:cNvSpPr/>
          <p:nvPr/>
        </p:nvSpPr>
        <p:spPr>
          <a:xfrm>
            <a:off x="0" y="0"/>
            <a:ext cx="6096000" cy="6858000"/>
          </a:xfrm>
          <a:custGeom>
            <a:avLst/>
            <a:gdLst/>
            <a:ahLst/>
            <a:cxnLst/>
            <a:rect l="l" t="t" r="r" b="b"/>
            <a:pathLst>
              <a:path w="6096000" h="6858000">
                <a:moveTo>
                  <a:pt x="4764249" y="2725259"/>
                </a:moveTo>
                <a:lnTo>
                  <a:pt x="4764249" y="2874645"/>
                </a:lnTo>
                <a:lnTo>
                  <a:pt x="4919774" y="2874645"/>
                </a:lnTo>
                <a:lnTo>
                  <a:pt x="4919774" y="2725259"/>
                </a:lnTo>
                <a:close/>
                <a:moveTo>
                  <a:pt x="4764249" y="2458410"/>
                </a:moveTo>
                <a:lnTo>
                  <a:pt x="4764249" y="2607387"/>
                </a:lnTo>
                <a:lnTo>
                  <a:pt x="4919774" y="2607387"/>
                </a:lnTo>
                <a:lnTo>
                  <a:pt x="4919774" y="2458410"/>
                </a:lnTo>
                <a:close/>
                <a:moveTo>
                  <a:pt x="1175296" y="2442857"/>
                </a:moveTo>
                <a:lnTo>
                  <a:pt x="1219907" y="2442857"/>
                </a:lnTo>
                <a:cubicBezTo>
                  <a:pt x="1252650" y="2442857"/>
                  <a:pt x="1277683" y="2457591"/>
                  <a:pt x="1295010" y="2487059"/>
                </a:cubicBezTo>
                <a:cubicBezTo>
                  <a:pt x="1312336" y="2516528"/>
                  <a:pt x="1320999" y="2551589"/>
                  <a:pt x="1320999" y="2592244"/>
                </a:cubicBezTo>
                <a:cubicBezTo>
                  <a:pt x="1320999" y="2639720"/>
                  <a:pt x="1311244" y="2677237"/>
                  <a:pt x="1291736" y="2704795"/>
                </a:cubicBezTo>
                <a:cubicBezTo>
                  <a:pt x="1272226" y="2732353"/>
                  <a:pt x="1248284" y="2746132"/>
                  <a:pt x="1219907" y="2746132"/>
                </a:cubicBezTo>
                <a:lnTo>
                  <a:pt x="1175296" y="2746132"/>
                </a:lnTo>
                <a:close/>
                <a:moveTo>
                  <a:pt x="3867113" y="2434263"/>
                </a:moveTo>
                <a:cubicBezTo>
                  <a:pt x="3919228" y="2434263"/>
                  <a:pt x="3945285" y="2482830"/>
                  <a:pt x="3945285" y="2579965"/>
                </a:cubicBezTo>
                <a:cubicBezTo>
                  <a:pt x="3945285" y="2647087"/>
                  <a:pt x="3938941" y="2693267"/>
                  <a:pt x="3926254" y="2718506"/>
                </a:cubicBezTo>
                <a:cubicBezTo>
                  <a:pt x="3913566" y="2743745"/>
                  <a:pt x="3892761" y="2756364"/>
                  <a:pt x="3863839" y="2756364"/>
                </a:cubicBezTo>
                <a:cubicBezTo>
                  <a:pt x="3809814" y="2756364"/>
                  <a:pt x="3782802" y="2704386"/>
                  <a:pt x="3782802" y="2600429"/>
                </a:cubicBezTo>
                <a:cubicBezTo>
                  <a:pt x="3782802" y="2489652"/>
                  <a:pt x="3810905" y="2434263"/>
                  <a:pt x="3867113" y="2434263"/>
                </a:cubicBezTo>
                <a:close/>
                <a:moveTo>
                  <a:pt x="4204209" y="2315982"/>
                </a:moveTo>
                <a:lnTo>
                  <a:pt x="4204209" y="2874645"/>
                </a:lnTo>
                <a:lnTo>
                  <a:pt x="4343363" y="2874645"/>
                </a:lnTo>
                <a:lnTo>
                  <a:pt x="4343363" y="2604113"/>
                </a:lnTo>
                <a:cubicBezTo>
                  <a:pt x="4343363" y="2579010"/>
                  <a:pt x="4338861" y="2548451"/>
                  <a:pt x="4329857" y="2512435"/>
                </a:cubicBezTo>
                <a:cubicBezTo>
                  <a:pt x="4349826" y="2557694"/>
                  <a:pt x="4369629" y="2596151"/>
                  <a:pt x="4389266" y="2627806"/>
                </a:cubicBezTo>
                <a:lnTo>
                  <a:pt x="4542272" y="2874645"/>
                </a:lnTo>
                <a:lnTo>
                  <a:pt x="4681836" y="2874645"/>
                </a:lnTo>
                <a:lnTo>
                  <a:pt x="4681836" y="2315982"/>
                </a:lnTo>
                <a:lnTo>
                  <a:pt x="4542272" y="2315982"/>
                </a:lnTo>
                <a:lnTo>
                  <a:pt x="4542272" y="2481329"/>
                </a:lnTo>
                <a:cubicBezTo>
                  <a:pt x="4542272" y="2531261"/>
                  <a:pt x="4546637" y="2580102"/>
                  <a:pt x="4555369" y="2627851"/>
                </a:cubicBezTo>
                <a:cubicBezTo>
                  <a:pt x="4542012" y="2597010"/>
                  <a:pt x="4522371" y="2561262"/>
                  <a:pt x="4496446" y="2520607"/>
                </a:cubicBezTo>
                <a:lnTo>
                  <a:pt x="4366283" y="2315982"/>
                </a:lnTo>
                <a:close/>
                <a:moveTo>
                  <a:pt x="3356484" y="2315982"/>
                </a:moveTo>
                <a:lnTo>
                  <a:pt x="3356484" y="2874645"/>
                </a:lnTo>
                <a:lnTo>
                  <a:pt x="3527971" y="2874645"/>
                </a:lnTo>
                <a:lnTo>
                  <a:pt x="3527971" y="2315982"/>
                </a:lnTo>
                <a:close/>
                <a:moveTo>
                  <a:pt x="2584959" y="2315982"/>
                </a:moveTo>
                <a:lnTo>
                  <a:pt x="2584959" y="2874645"/>
                </a:lnTo>
                <a:lnTo>
                  <a:pt x="2756446" y="2874645"/>
                </a:lnTo>
                <a:lnTo>
                  <a:pt x="2756446" y="2315982"/>
                </a:lnTo>
                <a:close/>
                <a:moveTo>
                  <a:pt x="1575309" y="2315982"/>
                </a:moveTo>
                <a:lnTo>
                  <a:pt x="1575309" y="2874645"/>
                </a:lnTo>
                <a:lnTo>
                  <a:pt x="1995637" y="2874645"/>
                </a:lnTo>
                <a:lnTo>
                  <a:pt x="1995637" y="2741221"/>
                </a:lnTo>
                <a:lnTo>
                  <a:pt x="1743522" y="2741221"/>
                </a:lnTo>
                <a:lnTo>
                  <a:pt x="1743522" y="2649952"/>
                </a:lnTo>
                <a:lnTo>
                  <a:pt x="1947342" y="2649952"/>
                </a:lnTo>
                <a:lnTo>
                  <a:pt x="1947342" y="2525941"/>
                </a:lnTo>
                <a:lnTo>
                  <a:pt x="1743522" y="2525941"/>
                </a:lnTo>
                <a:lnTo>
                  <a:pt x="1743522" y="2444904"/>
                </a:lnTo>
                <a:lnTo>
                  <a:pt x="1995637" y="2444904"/>
                </a:lnTo>
                <a:lnTo>
                  <a:pt x="1995637" y="2315982"/>
                </a:lnTo>
                <a:close/>
                <a:moveTo>
                  <a:pt x="1003809" y="2315982"/>
                </a:moveTo>
                <a:lnTo>
                  <a:pt x="1003809" y="2874645"/>
                </a:lnTo>
                <a:lnTo>
                  <a:pt x="1230548" y="2874645"/>
                </a:lnTo>
                <a:cubicBezTo>
                  <a:pt x="1310494" y="2874645"/>
                  <a:pt x="1375501" y="2848520"/>
                  <a:pt x="1425569" y="2796268"/>
                </a:cubicBezTo>
                <a:cubicBezTo>
                  <a:pt x="1475638" y="2744018"/>
                  <a:pt x="1500671" y="2676145"/>
                  <a:pt x="1500671" y="2592653"/>
                </a:cubicBezTo>
                <a:cubicBezTo>
                  <a:pt x="1500671" y="2519529"/>
                  <a:pt x="1477343" y="2455136"/>
                  <a:pt x="1430685" y="2399474"/>
                </a:cubicBezTo>
                <a:cubicBezTo>
                  <a:pt x="1384028" y="2343812"/>
                  <a:pt x="1313768" y="2315982"/>
                  <a:pt x="1219907" y="2315982"/>
                </a:cubicBezTo>
                <a:close/>
                <a:moveTo>
                  <a:pt x="3866294" y="2307387"/>
                </a:moveTo>
                <a:cubicBezTo>
                  <a:pt x="3782256" y="2307387"/>
                  <a:pt x="3716567" y="2334604"/>
                  <a:pt x="3669227" y="2389038"/>
                </a:cubicBezTo>
                <a:cubicBezTo>
                  <a:pt x="3621888" y="2443471"/>
                  <a:pt x="3598218" y="2512435"/>
                  <a:pt x="3598218" y="2595927"/>
                </a:cubicBezTo>
                <a:cubicBezTo>
                  <a:pt x="3598218" y="2683240"/>
                  <a:pt x="3622979" y="2752953"/>
                  <a:pt x="3672502" y="2805068"/>
                </a:cubicBezTo>
                <a:cubicBezTo>
                  <a:pt x="3722024" y="2857183"/>
                  <a:pt x="3786076" y="2883240"/>
                  <a:pt x="3864657" y="2883240"/>
                </a:cubicBezTo>
                <a:cubicBezTo>
                  <a:pt x="3942693" y="2883240"/>
                  <a:pt x="4006404" y="2856501"/>
                  <a:pt x="4055790" y="2803022"/>
                </a:cubicBezTo>
                <a:cubicBezTo>
                  <a:pt x="4105176" y="2749543"/>
                  <a:pt x="4129869" y="2678465"/>
                  <a:pt x="4129869" y="2589788"/>
                </a:cubicBezTo>
                <a:cubicBezTo>
                  <a:pt x="4129869" y="2504113"/>
                  <a:pt x="4105381" y="2435627"/>
                  <a:pt x="4056404" y="2384331"/>
                </a:cubicBezTo>
                <a:cubicBezTo>
                  <a:pt x="4007427" y="2333035"/>
                  <a:pt x="3944057" y="2307387"/>
                  <a:pt x="3866294" y="2307387"/>
                </a:cubicBezTo>
                <a:close/>
                <a:moveTo>
                  <a:pt x="3054660" y="2307387"/>
                </a:moveTo>
                <a:cubicBezTo>
                  <a:pt x="2979626" y="2307387"/>
                  <a:pt x="2922122" y="2324855"/>
                  <a:pt x="2882150" y="2359790"/>
                </a:cubicBezTo>
                <a:cubicBezTo>
                  <a:pt x="2842177" y="2394726"/>
                  <a:pt x="2822191" y="2438530"/>
                  <a:pt x="2822191" y="2491203"/>
                </a:cubicBezTo>
                <a:cubicBezTo>
                  <a:pt x="2822191" y="2532144"/>
                  <a:pt x="2836102" y="2567762"/>
                  <a:pt x="2863924" y="2598057"/>
                </a:cubicBezTo>
                <a:cubicBezTo>
                  <a:pt x="2891746" y="2628352"/>
                  <a:pt x="2954641" y="2652887"/>
                  <a:pt x="3052607" y="2671663"/>
                </a:cubicBezTo>
                <a:cubicBezTo>
                  <a:pt x="3078260" y="2676834"/>
                  <a:pt x="3096065" y="2682762"/>
                  <a:pt x="3106025" y="2689447"/>
                </a:cubicBezTo>
                <a:cubicBezTo>
                  <a:pt x="3115984" y="2696132"/>
                  <a:pt x="3120963" y="2705477"/>
                  <a:pt x="3120963" y="2717483"/>
                </a:cubicBezTo>
                <a:cubicBezTo>
                  <a:pt x="3120963" y="2740402"/>
                  <a:pt x="3099408" y="2751862"/>
                  <a:pt x="3056297" y="2751862"/>
                </a:cubicBezTo>
                <a:cubicBezTo>
                  <a:pt x="3000908" y="2751862"/>
                  <a:pt x="2966529" y="2729352"/>
                  <a:pt x="2953159" y="2684331"/>
                </a:cubicBezTo>
                <a:lnTo>
                  <a:pt x="2793951" y="2712981"/>
                </a:lnTo>
                <a:cubicBezTo>
                  <a:pt x="2825874" y="2826487"/>
                  <a:pt x="2909912" y="2883240"/>
                  <a:pt x="3046065" y="2883240"/>
                </a:cubicBezTo>
                <a:cubicBezTo>
                  <a:pt x="3120554" y="2883240"/>
                  <a:pt x="3180718" y="2865698"/>
                  <a:pt x="3226557" y="2830613"/>
                </a:cubicBezTo>
                <a:cubicBezTo>
                  <a:pt x="3272396" y="2795528"/>
                  <a:pt x="3295315" y="2749726"/>
                  <a:pt x="3295315" y="2693207"/>
                </a:cubicBezTo>
                <a:cubicBezTo>
                  <a:pt x="3295315" y="2657438"/>
                  <a:pt x="3285909" y="2626380"/>
                  <a:pt x="3267098" y="2600033"/>
                </a:cubicBezTo>
                <a:cubicBezTo>
                  <a:pt x="3248286" y="2573685"/>
                  <a:pt x="3224825" y="2555074"/>
                  <a:pt x="3196715" y="2544199"/>
                </a:cubicBezTo>
                <a:cubicBezTo>
                  <a:pt x="3168604" y="2533323"/>
                  <a:pt x="3121119" y="2520816"/>
                  <a:pt x="3054257" y="2506679"/>
                </a:cubicBezTo>
                <a:cubicBezTo>
                  <a:pt x="3029969" y="2501512"/>
                  <a:pt x="3013596" y="2496063"/>
                  <a:pt x="3005138" y="2490334"/>
                </a:cubicBezTo>
                <a:cubicBezTo>
                  <a:pt x="2996679" y="2484604"/>
                  <a:pt x="2992450" y="2476555"/>
                  <a:pt x="2992450" y="2466186"/>
                </a:cubicBezTo>
                <a:cubicBezTo>
                  <a:pt x="2992450" y="2442994"/>
                  <a:pt x="3011140" y="2431398"/>
                  <a:pt x="3048521" y="2431398"/>
                </a:cubicBezTo>
                <a:cubicBezTo>
                  <a:pt x="3093542" y="2431398"/>
                  <a:pt x="3123419" y="2450088"/>
                  <a:pt x="3138153" y="2487469"/>
                </a:cubicBezTo>
                <a:lnTo>
                  <a:pt x="3280172" y="2444495"/>
                </a:lnTo>
                <a:cubicBezTo>
                  <a:pt x="3243610" y="2353089"/>
                  <a:pt x="3168439" y="2307387"/>
                  <a:pt x="3054660" y="2307387"/>
                </a:cubicBezTo>
                <a:close/>
                <a:moveTo>
                  <a:pt x="2287414" y="2307387"/>
                </a:moveTo>
                <a:cubicBezTo>
                  <a:pt x="2208287" y="2307387"/>
                  <a:pt x="2146623" y="2334263"/>
                  <a:pt x="2102421" y="2388014"/>
                </a:cubicBezTo>
                <a:cubicBezTo>
                  <a:pt x="2058219" y="2441766"/>
                  <a:pt x="2036118" y="2512435"/>
                  <a:pt x="2036118" y="2600020"/>
                </a:cubicBezTo>
                <a:cubicBezTo>
                  <a:pt x="2036118" y="2688424"/>
                  <a:pt x="2059447" y="2757729"/>
                  <a:pt x="2106104" y="2807933"/>
                </a:cubicBezTo>
                <a:cubicBezTo>
                  <a:pt x="2152762" y="2858138"/>
                  <a:pt x="2214017" y="2883240"/>
                  <a:pt x="2289870" y="2883240"/>
                </a:cubicBezTo>
                <a:cubicBezTo>
                  <a:pt x="2352898" y="2883240"/>
                  <a:pt x="2406036" y="2864959"/>
                  <a:pt x="2449283" y="2828397"/>
                </a:cubicBezTo>
                <a:cubicBezTo>
                  <a:pt x="2492530" y="2791835"/>
                  <a:pt x="2517837" y="2739311"/>
                  <a:pt x="2525204" y="2670825"/>
                </a:cubicBezTo>
                <a:lnTo>
                  <a:pt x="2368451" y="2661412"/>
                </a:lnTo>
                <a:cubicBezTo>
                  <a:pt x="2362994" y="2723076"/>
                  <a:pt x="2337619" y="2753908"/>
                  <a:pt x="2292326" y="2753908"/>
                </a:cubicBezTo>
                <a:cubicBezTo>
                  <a:pt x="2266950" y="2753908"/>
                  <a:pt x="2247237" y="2742994"/>
                  <a:pt x="2233185" y="2721166"/>
                </a:cubicBezTo>
                <a:cubicBezTo>
                  <a:pt x="2219133" y="2699338"/>
                  <a:pt x="2212107" y="2658001"/>
                  <a:pt x="2212107" y="2597155"/>
                </a:cubicBezTo>
                <a:cubicBezTo>
                  <a:pt x="2212107" y="2488560"/>
                  <a:pt x="2239119" y="2434263"/>
                  <a:pt x="2293144" y="2434263"/>
                </a:cubicBezTo>
                <a:cubicBezTo>
                  <a:pt x="2312516" y="2434263"/>
                  <a:pt x="2329365" y="2442585"/>
                  <a:pt x="2343690" y="2459229"/>
                </a:cubicBezTo>
                <a:cubicBezTo>
                  <a:pt x="2358014" y="2475873"/>
                  <a:pt x="2365177" y="2502885"/>
                  <a:pt x="2365177" y="2540265"/>
                </a:cubicBezTo>
                <a:lnTo>
                  <a:pt x="2525204" y="2531671"/>
                </a:lnTo>
                <a:cubicBezTo>
                  <a:pt x="2520020" y="2464004"/>
                  <a:pt x="2497578" y="2409706"/>
                  <a:pt x="2457878" y="2368779"/>
                </a:cubicBezTo>
                <a:cubicBezTo>
                  <a:pt x="2418178" y="2327851"/>
                  <a:pt x="2361357" y="2307387"/>
                  <a:pt x="2287414" y="2307387"/>
                </a:cubicBezTo>
                <a:close/>
                <a:moveTo>
                  <a:pt x="4938769" y="1470874"/>
                </a:moveTo>
                <a:lnTo>
                  <a:pt x="4983968" y="1632935"/>
                </a:lnTo>
                <a:lnTo>
                  <a:pt x="4893582" y="1632935"/>
                </a:lnTo>
                <a:close/>
                <a:moveTo>
                  <a:pt x="337096" y="1433208"/>
                </a:moveTo>
                <a:lnTo>
                  <a:pt x="381707" y="1433208"/>
                </a:lnTo>
                <a:cubicBezTo>
                  <a:pt x="414449" y="1433208"/>
                  <a:pt x="439484" y="1447942"/>
                  <a:pt x="456810" y="1477410"/>
                </a:cubicBezTo>
                <a:cubicBezTo>
                  <a:pt x="474136" y="1506878"/>
                  <a:pt x="482799" y="1541939"/>
                  <a:pt x="482799" y="1582594"/>
                </a:cubicBezTo>
                <a:cubicBezTo>
                  <a:pt x="482799" y="1630070"/>
                  <a:pt x="473044" y="1667587"/>
                  <a:pt x="453535" y="1695145"/>
                </a:cubicBezTo>
                <a:cubicBezTo>
                  <a:pt x="434026" y="1722703"/>
                  <a:pt x="410084" y="1736482"/>
                  <a:pt x="381707" y="1736482"/>
                </a:cubicBezTo>
                <a:lnTo>
                  <a:pt x="337096" y="1736482"/>
                </a:lnTo>
                <a:close/>
                <a:moveTo>
                  <a:pt x="908596" y="1425022"/>
                </a:moveTo>
                <a:lnTo>
                  <a:pt x="987586" y="1425022"/>
                </a:lnTo>
                <a:cubicBezTo>
                  <a:pt x="1031516" y="1425022"/>
                  <a:pt x="1053480" y="1442894"/>
                  <a:pt x="1053480" y="1478637"/>
                </a:cubicBezTo>
                <a:cubicBezTo>
                  <a:pt x="1053480" y="1496100"/>
                  <a:pt x="1046932" y="1509333"/>
                  <a:pt x="1033835" y="1518337"/>
                </a:cubicBezTo>
                <a:cubicBezTo>
                  <a:pt x="1020738" y="1527341"/>
                  <a:pt x="1003412" y="1531843"/>
                  <a:pt x="981857" y="1531843"/>
                </a:cubicBezTo>
                <a:lnTo>
                  <a:pt x="908596" y="1531843"/>
                </a:lnTo>
                <a:close/>
                <a:moveTo>
                  <a:pt x="4419563" y="1424613"/>
                </a:moveTo>
                <a:cubicBezTo>
                  <a:pt x="4471678" y="1424613"/>
                  <a:pt x="4497735" y="1473180"/>
                  <a:pt x="4497735" y="1570316"/>
                </a:cubicBezTo>
                <a:cubicBezTo>
                  <a:pt x="4497735" y="1637437"/>
                  <a:pt x="4491391" y="1683617"/>
                  <a:pt x="4478704" y="1708856"/>
                </a:cubicBezTo>
                <a:cubicBezTo>
                  <a:pt x="4466016" y="1734095"/>
                  <a:pt x="4445211" y="1746714"/>
                  <a:pt x="4416289" y="1746714"/>
                </a:cubicBezTo>
                <a:cubicBezTo>
                  <a:pt x="4362264" y="1746714"/>
                  <a:pt x="4335252" y="1694736"/>
                  <a:pt x="4335252" y="1590779"/>
                </a:cubicBezTo>
                <a:cubicBezTo>
                  <a:pt x="4335252" y="1480002"/>
                  <a:pt x="4363356" y="1424613"/>
                  <a:pt x="4419563" y="1424613"/>
                </a:cubicBezTo>
                <a:close/>
                <a:moveTo>
                  <a:pt x="5271009" y="1306332"/>
                </a:moveTo>
                <a:lnTo>
                  <a:pt x="5271009" y="1864995"/>
                </a:lnTo>
                <a:lnTo>
                  <a:pt x="5410163" y="1864995"/>
                </a:lnTo>
                <a:lnTo>
                  <a:pt x="5410163" y="1594463"/>
                </a:lnTo>
                <a:cubicBezTo>
                  <a:pt x="5410163" y="1569361"/>
                  <a:pt x="5405661" y="1538801"/>
                  <a:pt x="5396657" y="1502785"/>
                </a:cubicBezTo>
                <a:cubicBezTo>
                  <a:pt x="5416626" y="1548044"/>
                  <a:pt x="5436429" y="1586501"/>
                  <a:pt x="5456066" y="1618156"/>
                </a:cubicBezTo>
                <a:lnTo>
                  <a:pt x="5609072" y="1864995"/>
                </a:lnTo>
                <a:lnTo>
                  <a:pt x="5748636" y="1864995"/>
                </a:lnTo>
                <a:lnTo>
                  <a:pt x="5748636" y="1306332"/>
                </a:lnTo>
                <a:lnTo>
                  <a:pt x="5609072" y="1306332"/>
                </a:lnTo>
                <a:lnTo>
                  <a:pt x="5609072" y="1471680"/>
                </a:lnTo>
                <a:cubicBezTo>
                  <a:pt x="5609072" y="1521612"/>
                  <a:pt x="5613437" y="1570452"/>
                  <a:pt x="5622169" y="1618201"/>
                </a:cubicBezTo>
                <a:cubicBezTo>
                  <a:pt x="5608812" y="1587360"/>
                  <a:pt x="5589171" y="1551612"/>
                  <a:pt x="5563246" y="1510957"/>
                </a:cubicBezTo>
                <a:lnTo>
                  <a:pt x="5433083" y="1306332"/>
                </a:lnTo>
                <a:close/>
                <a:moveTo>
                  <a:pt x="4864133" y="1306332"/>
                </a:moveTo>
                <a:lnTo>
                  <a:pt x="4691667" y="1864995"/>
                </a:lnTo>
                <a:lnTo>
                  <a:pt x="4830886" y="1864995"/>
                </a:lnTo>
                <a:lnTo>
                  <a:pt x="4864427" y="1754900"/>
                </a:lnTo>
                <a:lnTo>
                  <a:pt x="5014088" y="1754900"/>
                </a:lnTo>
                <a:lnTo>
                  <a:pt x="5045660" y="1864995"/>
                </a:lnTo>
                <a:lnTo>
                  <a:pt x="5220658" y="1864995"/>
                </a:lnTo>
                <a:lnTo>
                  <a:pt x="5045443" y="1306332"/>
                </a:lnTo>
                <a:close/>
                <a:moveTo>
                  <a:pt x="3737484" y="1306332"/>
                </a:moveTo>
                <a:lnTo>
                  <a:pt x="3737484" y="1864995"/>
                </a:lnTo>
                <a:lnTo>
                  <a:pt x="4129162" y="1864995"/>
                </a:lnTo>
                <a:lnTo>
                  <a:pt x="4129162" y="1727887"/>
                </a:lnTo>
                <a:lnTo>
                  <a:pt x="3908971" y="1727887"/>
                </a:lnTo>
                <a:lnTo>
                  <a:pt x="3908971" y="1306332"/>
                </a:lnTo>
                <a:close/>
                <a:moveTo>
                  <a:pt x="2384934" y="1306332"/>
                </a:moveTo>
                <a:lnTo>
                  <a:pt x="2384934" y="1864995"/>
                </a:lnTo>
                <a:lnTo>
                  <a:pt x="2524088" y="1864995"/>
                </a:lnTo>
                <a:lnTo>
                  <a:pt x="2524088" y="1594463"/>
                </a:lnTo>
                <a:cubicBezTo>
                  <a:pt x="2524088" y="1569361"/>
                  <a:pt x="2519586" y="1538801"/>
                  <a:pt x="2510582" y="1502785"/>
                </a:cubicBezTo>
                <a:cubicBezTo>
                  <a:pt x="2530551" y="1548044"/>
                  <a:pt x="2550354" y="1586501"/>
                  <a:pt x="2569991" y="1618156"/>
                </a:cubicBezTo>
                <a:lnTo>
                  <a:pt x="2722997" y="1864995"/>
                </a:lnTo>
                <a:lnTo>
                  <a:pt x="2862560" y="1864995"/>
                </a:lnTo>
                <a:lnTo>
                  <a:pt x="2862560" y="1306332"/>
                </a:lnTo>
                <a:lnTo>
                  <a:pt x="2722997" y="1306332"/>
                </a:lnTo>
                <a:lnTo>
                  <a:pt x="2722997" y="1471680"/>
                </a:lnTo>
                <a:cubicBezTo>
                  <a:pt x="2722997" y="1521612"/>
                  <a:pt x="2727362" y="1570452"/>
                  <a:pt x="2736094" y="1618201"/>
                </a:cubicBezTo>
                <a:cubicBezTo>
                  <a:pt x="2722737" y="1587360"/>
                  <a:pt x="2703096" y="1551612"/>
                  <a:pt x="2677171" y="1510957"/>
                </a:cubicBezTo>
                <a:lnTo>
                  <a:pt x="2547008" y="1306332"/>
                </a:lnTo>
                <a:close/>
                <a:moveTo>
                  <a:pt x="2118234" y="1306332"/>
                </a:moveTo>
                <a:lnTo>
                  <a:pt x="2118234" y="1864995"/>
                </a:lnTo>
                <a:lnTo>
                  <a:pt x="2289721" y="1864995"/>
                </a:lnTo>
                <a:lnTo>
                  <a:pt x="2289721" y="1306332"/>
                </a:lnTo>
                <a:close/>
                <a:moveTo>
                  <a:pt x="1538893" y="1306332"/>
                </a:moveTo>
                <a:lnTo>
                  <a:pt x="1720170" y="1864995"/>
                </a:lnTo>
                <a:lnTo>
                  <a:pt x="1894932" y="1864995"/>
                </a:lnTo>
                <a:lnTo>
                  <a:pt x="2068293" y="1306332"/>
                </a:lnTo>
                <a:lnTo>
                  <a:pt x="1927297" y="1306332"/>
                </a:lnTo>
                <a:lnTo>
                  <a:pt x="1824057" y="1664040"/>
                </a:lnTo>
                <a:cubicBezTo>
                  <a:pt x="1819397" y="1646577"/>
                  <a:pt x="1814051" y="1628842"/>
                  <a:pt x="1808018" y="1610834"/>
                </a:cubicBezTo>
                <a:lnTo>
                  <a:pt x="1719608" y="1306332"/>
                </a:lnTo>
                <a:close/>
                <a:moveTo>
                  <a:pt x="1318134" y="1306332"/>
                </a:moveTo>
                <a:lnTo>
                  <a:pt x="1318134" y="1864995"/>
                </a:lnTo>
                <a:lnTo>
                  <a:pt x="1489621" y="1864995"/>
                </a:lnTo>
                <a:lnTo>
                  <a:pt x="1489621" y="1306332"/>
                </a:lnTo>
                <a:close/>
                <a:moveTo>
                  <a:pt x="737109" y="1306332"/>
                </a:moveTo>
                <a:lnTo>
                  <a:pt x="737109" y="1864995"/>
                </a:lnTo>
                <a:lnTo>
                  <a:pt x="908596" y="1864995"/>
                </a:lnTo>
                <a:lnTo>
                  <a:pt x="908596" y="1651352"/>
                </a:lnTo>
                <a:lnTo>
                  <a:pt x="962672" y="1651352"/>
                </a:lnTo>
                <a:lnTo>
                  <a:pt x="1044271" y="1864995"/>
                </a:lnTo>
                <a:lnTo>
                  <a:pt x="1234381" y="1864995"/>
                </a:lnTo>
                <a:lnTo>
                  <a:pt x="1133289" y="1621475"/>
                </a:lnTo>
                <a:cubicBezTo>
                  <a:pt x="1173126" y="1602648"/>
                  <a:pt x="1199592" y="1580889"/>
                  <a:pt x="1212689" y="1556195"/>
                </a:cubicBezTo>
                <a:cubicBezTo>
                  <a:pt x="1225786" y="1531502"/>
                  <a:pt x="1232334" y="1503058"/>
                  <a:pt x="1232334" y="1470861"/>
                </a:cubicBezTo>
                <a:cubicBezTo>
                  <a:pt x="1232334" y="1421475"/>
                  <a:pt x="1214531" y="1381707"/>
                  <a:pt x="1178924" y="1351557"/>
                </a:cubicBezTo>
                <a:cubicBezTo>
                  <a:pt x="1143317" y="1321407"/>
                  <a:pt x="1093317" y="1306332"/>
                  <a:pt x="1028924" y="1306332"/>
                </a:cubicBezTo>
                <a:close/>
                <a:moveTo>
                  <a:pt x="165609" y="1306332"/>
                </a:moveTo>
                <a:lnTo>
                  <a:pt x="165609" y="1864995"/>
                </a:lnTo>
                <a:lnTo>
                  <a:pt x="392348" y="1864995"/>
                </a:lnTo>
                <a:cubicBezTo>
                  <a:pt x="472294" y="1864995"/>
                  <a:pt x="537301" y="1838870"/>
                  <a:pt x="587369" y="1786619"/>
                </a:cubicBezTo>
                <a:cubicBezTo>
                  <a:pt x="637437" y="1734367"/>
                  <a:pt x="662472" y="1666496"/>
                  <a:pt x="662472" y="1583003"/>
                </a:cubicBezTo>
                <a:cubicBezTo>
                  <a:pt x="662472" y="1509879"/>
                  <a:pt x="639143" y="1445486"/>
                  <a:pt x="592485" y="1389824"/>
                </a:cubicBezTo>
                <a:cubicBezTo>
                  <a:pt x="545828" y="1334162"/>
                  <a:pt x="475568" y="1306332"/>
                  <a:pt x="381707" y="1306332"/>
                </a:cubicBezTo>
                <a:close/>
                <a:moveTo>
                  <a:pt x="4418745" y="1297737"/>
                </a:moveTo>
                <a:cubicBezTo>
                  <a:pt x="4334706" y="1297737"/>
                  <a:pt x="4269017" y="1324954"/>
                  <a:pt x="4221678" y="1379388"/>
                </a:cubicBezTo>
                <a:cubicBezTo>
                  <a:pt x="4174338" y="1433822"/>
                  <a:pt x="4150668" y="1502785"/>
                  <a:pt x="4150668" y="1586277"/>
                </a:cubicBezTo>
                <a:cubicBezTo>
                  <a:pt x="4150668" y="1673590"/>
                  <a:pt x="4175429" y="1743303"/>
                  <a:pt x="4224952" y="1795418"/>
                </a:cubicBezTo>
                <a:cubicBezTo>
                  <a:pt x="4274474" y="1847532"/>
                  <a:pt x="4338526" y="1873590"/>
                  <a:pt x="4417107" y="1873590"/>
                </a:cubicBezTo>
                <a:cubicBezTo>
                  <a:pt x="4495143" y="1873590"/>
                  <a:pt x="4558854" y="1846851"/>
                  <a:pt x="4608240" y="1793372"/>
                </a:cubicBezTo>
                <a:cubicBezTo>
                  <a:pt x="4657626" y="1739893"/>
                  <a:pt x="4682319" y="1668815"/>
                  <a:pt x="4682319" y="1580138"/>
                </a:cubicBezTo>
                <a:cubicBezTo>
                  <a:pt x="4682319" y="1494463"/>
                  <a:pt x="4657831" y="1425977"/>
                  <a:pt x="4608854" y="1374681"/>
                </a:cubicBezTo>
                <a:cubicBezTo>
                  <a:pt x="4559877" y="1323385"/>
                  <a:pt x="4496507" y="1297737"/>
                  <a:pt x="4418745" y="1297737"/>
                </a:cubicBezTo>
                <a:close/>
                <a:moveTo>
                  <a:pt x="3199135" y="1297737"/>
                </a:moveTo>
                <a:cubicBezTo>
                  <a:pt x="3110458" y="1297737"/>
                  <a:pt x="3043678" y="1326181"/>
                  <a:pt x="2998794" y="1383071"/>
                </a:cubicBezTo>
                <a:cubicBezTo>
                  <a:pt x="2953910" y="1439961"/>
                  <a:pt x="2931468" y="1510152"/>
                  <a:pt x="2931468" y="1593644"/>
                </a:cubicBezTo>
                <a:cubicBezTo>
                  <a:pt x="2931468" y="1679593"/>
                  <a:pt x="2954660" y="1747737"/>
                  <a:pt x="3001045" y="1798078"/>
                </a:cubicBezTo>
                <a:cubicBezTo>
                  <a:pt x="3047430" y="1848419"/>
                  <a:pt x="3106639" y="1873590"/>
                  <a:pt x="3178671" y="1873590"/>
                </a:cubicBezTo>
                <a:cubicBezTo>
                  <a:pt x="3246611" y="1873590"/>
                  <a:pt x="3297908" y="1851216"/>
                  <a:pt x="3332560" y="1806469"/>
                </a:cubicBezTo>
                <a:cubicBezTo>
                  <a:pt x="3340745" y="1822294"/>
                  <a:pt x="3348249" y="1841803"/>
                  <a:pt x="3355070" y="1864995"/>
                </a:cubicBezTo>
                <a:lnTo>
                  <a:pt x="3438972" y="1864995"/>
                </a:lnTo>
                <a:lnTo>
                  <a:pt x="3438972" y="1551898"/>
                </a:lnTo>
                <a:lnTo>
                  <a:pt x="3187266" y="1551898"/>
                </a:lnTo>
                <a:lnTo>
                  <a:pt x="3187266" y="1670588"/>
                </a:lnTo>
                <a:lnTo>
                  <a:pt x="3279763" y="1670588"/>
                </a:lnTo>
                <a:cubicBezTo>
                  <a:pt x="3279490" y="1692417"/>
                  <a:pt x="3272055" y="1709606"/>
                  <a:pt x="3257457" y="1722157"/>
                </a:cubicBezTo>
                <a:cubicBezTo>
                  <a:pt x="3242860" y="1734709"/>
                  <a:pt x="3225193" y="1740984"/>
                  <a:pt x="3204456" y="1740984"/>
                </a:cubicBezTo>
                <a:cubicBezTo>
                  <a:pt x="3178808" y="1740984"/>
                  <a:pt x="3156980" y="1730684"/>
                  <a:pt x="3138971" y="1710084"/>
                </a:cubicBezTo>
                <a:cubicBezTo>
                  <a:pt x="3120963" y="1689483"/>
                  <a:pt x="3111959" y="1646850"/>
                  <a:pt x="3111959" y="1582185"/>
                </a:cubicBezTo>
                <a:cubicBezTo>
                  <a:pt x="3111959" y="1475227"/>
                  <a:pt x="3140063" y="1421748"/>
                  <a:pt x="3196270" y="1421748"/>
                </a:cubicBezTo>
                <a:cubicBezTo>
                  <a:pt x="3239108" y="1421748"/>
                  <a:pt x="3264620" y="1450807"/>
                  <a:pt x="3272805" y="1508924"/>
                </a:cubicBezTo>
                <a:lnTo>
                  <a:pt x="3438972" y="1492553"/>
                </a:lnTo>
                <a:cubicBezTo>
                  <a:pt x="3426966" y="1430343"/>
                  <a:pt x="3400636" y="1382321"/>
                  <a:pt x="3359981" y="1348487"/>
                </a:cubicBezTo>
                <a:cubicBezTo>
                  <a:pt x="3319326" y="1314654"/>
                  <a:pt x="3265711" y="1297737"/>
                  <a:pt x="3199135" y="1297737"/>
                </a:cubicBezTo>
                <a:close/>
                <a:moveTo>
                  <a:pt x="1871719" y="461224"/>
                </a:moveTo>
                <a:lnTo>
                  <a:pt x="1916918" y="623285"/>
                </a:lnTo>
                <a:lnTo>
                  <a:pt x="1826532" y="623285"/>
                </a:lnTo>
                <a:close/>
                <a:moveTo>
                  <a:pt x="3851821" y="415372"/>
                </a:moveTo>
                <a:lnTo>
                  <a:pt x="3930811" y="415372"/>
                </a:lnTo>
                <a:cubicBezTo>
                  <a:pt x="3974740" y="415372"/>
                  <a:pt x="3996705" y="433244"/>
                  <a:pt x="3996705" y="468987"/>
                </a:cubicBezTo>
                <a:cubicBezTo>
                  <a:pt x="3996705" y="486450"/>
                  <a:pt x="3990157" y="499683"/>
                  <a:pt x="3977060" y="508687"/>
                </a:cubicBezTo>
                <a:cubicBezTo>
                  <a:pt x="3963963" y="517691"/>
                  <a:pt x="3946637" y="522193"/>
                  <a:pt x="3925082" y="522193"/>
                </a:cubicBezTo>
                <a:lnTo>
                  <a:pt x="3851821" y="522193"/>
                </a:lnTo>
                <a:close/>
                <a:moveTo>
                  <a:pt x="3343238" y="414963"/>
                </a:moveTo>
                <a:cubicBezTo>
                  <a:pt x="3395353" y="414963"/>
                  <a:pt x="3421410" y="463530"/>
                  <a:pt x="3421410" y="560665"/>
                </a:cubicBezTo>
                <a:cubicBezTo>
                  <a:pt x="3421410" y="627787"/>
                  <a:pt x="3415066" y="673967"/>
                  <a:pt x="3402379" y="699206"/>
                </a:cubicBezTo>
                <a:cubicBezTo>
                  <a:pt x="3389691" y="724445"/>
                  <a:pt x="3368886" y="737064"/>
                  <a:pt x="3339964" y="737064"/>
                </a:cubicBezTo>
                <a:cubicBezTo>
                  <a:pt x="3285939" y="737064"/>
                  <a:pt x="3258927" y="685086"/>
                  <a:pt x="3258927" y="581129"/>
                </a:cubicBezTo>
                <a:cubicBezTo>
                  <a:pt x="3258927" y="470352"/>
                  <a:pt x="3287031" y="414963"/>
                  <a:pt x="3343238" y="414963"/>
                </a:cubicBezTo>
                <a:close/>
                <a:moveTo>
                  <a:pt x="3680334" y="296682"/>
                </a:moveTo>
                <a:lnTo>
                  <a:pt x="3680334" y="855345"/>
                </a:lnTo>
                <a:lnTo>
                  <a:pt x="3851821" y="855345"/>
                </a:lnTo>
                <a:lnTo>
                  <a:pt x="3851821" y="641702"/>
                </a:lnTo>
                <a:lnTo>
                  <a:pt x="3905897" y="641702"/>
                </a:lnTo>
                <a:lnTo>
                  <a:pt x="3987496" y="855345"/>
                </a:lnTo>
                <a:lnTo>
                  <a:pt x="4177606" y="855345"/>
                </a:lnTo>
                <a:lnTo>
                  <a:pt x="4076514" y="611825"/>
                </a:lnTo>
                <a:cubicBezTo>
                  <a:pt x="4116351" y="592998"/>
                  <a:pt x="4142817" y="571238"/>
                  <a:pt x="4155914" y="546545"/>
                </a:cubicBezTo>
                <a:cubicBezTo>
                  <a:pt x="4169011" y="521852"/>
                  <a:pt x="4175559" y="493408"/>
                  <a:pt x="4175559" y="461211"/>
                </a:cubicBezTo>
                <a:cubicBezTo>
                  <a:pt x="4175559" y="411825"/>
                  <a:pt x="4157756" y="372057"/>
                  <a:pt x="4122149" y="341907"/>
                </a:cubicBezTo>
                <a:cubicBezTo>
                  <a:pt x="4086541" y="311757"/>
                  <a:pt x="4036541" y="296682"/>
                  <a:pt x="3972148" y="296682"/>
                </a:cubicBezTo>
                <a:close/>
                <a:moveTo>
                  <a:pt x="2660080" y="296682"/>
                </a:moveTo>
                <a:lnTo>
                  <a:pt x="2660080" y="430515"/>
                </a:lnTo>
                <a:lnTo>
                  <a:pt x="2775905" y="430515"/>
                </a:lnTo>
                <a:lnTo>
                  <a:pt x="2775905" y="855345"/>
                </a:lnTo>
                <a:lnTo>
                  <a:pt x="2938388" y="855345"/>
                </a:lnTo>
                <a:lnTo>
                  <a:pt x="2938388" y="430515"/>
                </a:lnTo>
                <a:lnTo>
                  <a:pt x="3054214" y="430515"/>
                </a:lnTo>
                <a:lnTo>
                  <a:pt x="3054214" y="296682"/>
                </a:lnTo>
                <a:close/>
                <a:moveTo>
                  <a:pt x="1797083" y="296682"/>
                </a:moveTo>
                <a:lnTo>
                  <a:pt x="1624618" y="855345"/>
                </a:lnTo>
                <a:lnTo>
                  <a:pt x="1763836" y="855345"/>
                </a:lnTo>
                <a:lnTo>
                  <a:pt x="1797377" y="745250"/>
                </a:lnTo>
                <a:lnTo>
                  <a:pt x="1947039" y="745250"/>
                </a:lnTo>
                <a:lnTo>
                  <a:pt x="1978610" y="855345"/>
                </a:lnTo>
                <a:lnTo>
                  <a:pt x="2153608" y="855345"/>
                </a:lnTo>
                <a:lnTo>
                  <a:pt x="1978393" y="296682"/>
                </a:lnTo>
                <a:close/>
                <a:moveTo>
                  <a:pt x="1241934" y="296682"/>
                </a:moveTo>
                <a:lnTo>
                  <a:pt x="1241934" y="855345"/>
                </a:lnTo>
                <a:lnTo>
                  <a:pt x="1408919" y="855345"/>
                </a:lnTo>
                <a:lnTo>
                  <a:pt x="1408919" y="646204"/>
                </a:lnTo>
                <a:lnTo>
                  <a:pt x="1591047" y="646204"/>
                </a:lnTo>
                <a:lnTo>
                  <a:pt x="1591047" y="520556"/>
                </a:lnTo>
                <a:lnTo>
                  <a:pt x="1408919" y="520556"/>
                </a:lnTo>
                <a:lnTo>
                  <a:pt x="1408919" y="429697"/>
                </a:lnTo>
                <a:lnTo>
                  <a:pt x="1645891" y="429697"/>
                </a:lnTo>
                <a:lnTo>
                  <a:pt x="1645891" y="296682"/>
                </a:lnTo>
                <a:close/>
                <a:moveTo>
                  <a:pt x="4464360" y="288087"/>
                </a:moveTo>
                <a:cubicBezTo>
                  <a:pt x="4389326" y="288087"/>
                  <a:pt x="4331823" y="305555"/>
                  <a:pt x="4291850" y="340490"/>
                </a:cubicBezTo>
                <a:cubicBezTo>
                  <a:pt x="4251877" y="375426"/>
                  <a:pt x="4231891" y="419230"/>
                  <a:pt x="4231891" y="471903"/>
                </a:cubicBezTo>
                <a:cubicBezTo>
                  <a:pt x="4231891" y="512844"/>
                  <a:pt x="4245802" y="548462"/>
                  <a:pt x="4273624" y="578757"/>
                </a:cubicBezTo>
                <a:cubicBezTo>
                  <a:pt x="4301447" y="609052"/>
                  <a:pt x="4364341" y="633587"/>
                  <a:pt x="4462308" y="652363"/>
                </a:cubicBezTo>
                <a:cubicBezTo>
                  <a:pt x="4487960" y="657534"/>
                  <a:pt x="4505765" y="663462"/>
                  <a:pt x="4515725" y="670147"/>
                </a:cubicBezTo>
                <a:cubicBezTo>
                  <a:pt x="4525684" y="676832"/>
                  <a:pt x="4530663" y="686177"/>
                  <a:pt x="4530663" y="698183"/>
                </a:cubicBezTo>
                <a:cubicBezTo>
                  <a:pt x="4530663" y="721102"/>
                  <a:pt x="4509108" y="732562"/>
                  <a:pt x="4465998" y="732562"/>
                </a:cubicBezTo>
                <a:cubicBezTo>
                  <a:pt x="4410608" y="732562"/>
                  <a:pt x="4376229" y="710052"/>
                  <a:pt x="4362860" y="665031"/>
                </a:cubicBezTo>
                <a:lnTo>
                  <a:pt x="4203651" y="693681"/>
                </a:lnTo>
                <a:cubicBezTo>
                  <a:pt x="4235574" y="807187"/>
                  <a:pt x="4319613" y="863940"/>
                  <a:pt x="4455766" y="863940"/>
                </a:cubicBezTo>
                <a:cubicBezTo>
                  <a:pt x="4530254" y="863940"/>
                  <a:pt x="4590418" y="846398"/>
                  <a:pt x="4636257" y="811313"/>
                </a:cubicBezTo>
                <a:cubicBezTo>
                  <a:pt x="4682096" y="776228"/>
                  <a:pt x="4705015" y="730426"/>
                  <a:pt x="4705015" y="673907"/>
                </a:cubicBezTo>
                <a:cubicBezTo>
                  <a:pt x="4705015" y="638138"/>
                  <a:pt x="4695610" y="607080"/>
                  <a:pt x="4676797" y="580733"/>
                </a:cubicBezTo>
                <a:cubicBezTo>
                  <a:pt x="4657986" y="554386"/>
                  <a:pt x="4634525" y="535774"/>
                  <a:pt x="4606415" y="524899"/>
                </a:cubicBezTo>
                <a:cubicBezTo>
                  <a:pt x="4578305" y="514023"/>
                  <a:pt x="4530819" y="501516"/>
                  <a:pt x="4463958" y="487379"/>
                </a:cubicBezTo>
                <a:cubicBezTo>
                  <a:pt x="4439669" y="482212"/>
                  <a:pt x="4423296" y="476764"/>
                  <a:pt x="4414838" y="471034"/>
                </a:cubicBezTo>
                <a:cubicBezTo>
                  <a:pt x="4406380" y="465304"/>
                  <a:pt x="4402150" y="457255"/>
                  <a:pt x="4402150" y="446886"/>
                </a:cubicBezTo>
                <a:cubicBezTo>
                  <a:pt x="4402150" y="423694"/>
                  <a:pt x="4420840" y="412098"/>
                  <a:pt x="4458221" y="412098"/>
                </a:cubicBezTo>
                <a:cubicBezTo>
                  <a:pt x="4503242" y="412098"/>
                  <a:pt x="4533119" y="430788"/>
                  <a:pt x="4547853" y="468169"/>
                </a:cubicBezTo>
                <a:lnTo>
                  <a:pt x="4689872" y="425195"/>
                </a:lnTo>
                <a:cubicBezTo>
                  <a:pt x="4653310" y="333789"/>
                  <a:pt x="4578139" y="288087"/>
                  <a:pt x="4464360" y="288087"/>
                </a:cubicBezTo>
                <a:close/>
                <a:moveTo>
                  <a:pt x="3342419" y="288087"/>
                </a:moveTo>
                <a:cubicBezTo>
                  <a:pt x="3258381" y="288087"/>
                  <a:pt x="3192692" y="315304"/>
                  <a:pt x="3145352" y="369738"/>
                </a:cubicBezTo>
                <a:cubicBezTo>
                  <a:pt x="3098013" y="424171"/>
                  <a:pt x="3074343" y="493135"/>
                  <a:pt x="3074343" y="576627"/>
                </a:cubicBezTo>
                <a:cubicBezTo>
                  <a:pt x="3074343" y="663940"/>
                  <a:pt x="3099104" y="733653"/>
                  <a:pt x="3148627" y="785768"/>
                </a:cubicBezTo>
                <a:cubicBezTo>
                  <a:pt x="3198149" y="837883"/>
                  <a:pt x="3262201" y="863940"/>
                  <a:pt x="3340782" y="863940"/>
                </a:cubicBezTo>
                <a:cubicBezTo>
                  <a:pt x="3418818" y="863940"/>
                  <a:pt x="3482529" y="837201"/>
                  <a:pt x="3531915" y="783722"/>
                </a:cubicBezTo>
                <a:cubicBezTo>
                  <a:pt x="3581301" y="730243"/>
                  <a:pt x="3605994" y="659165"/>
                  <a:pt x="3605994" y="570488"/>
                </a:cubicBezTo>
                <a:cubicBezTo>
                  <a:pt x="3605994" y="484813"/>
                  <a:pt x="3581506" y="416327"/>
                  <a:pt x="3532529" y="365031"/>
                </a:cubicBezTo>
                <a:cubicBezTo>
                  <a:pt x="3483552" y="313735"/>
                  <a:pt x="3420182" y="288087"/>
                  <a:pt x="3342419" y="288087"/>
                </a:cubicBezTo>
                <a:close/>
                <a:moveTo>
                  <a:pt x="2411239" y="288087"/>
                </a:moveTo>
                <a:cubicBezTo>
                  <a:pt x="2332112" y="288087"/>
                  <a:pt x="2270448" y="314963"/>
                  <a:pt x="2226246" y="368714"/>
                </a:cubicBezTo>
                <a:cubicBezTo>
                  <a:pt x="2182044" y="422466"/>
                  <a:pt x="2159943" y="493135"/>
                  <a:pt x="2159943" y="580720"/>
                </a:cubicBezTo>
                <a:cubicBezTo>
                  <a:pt x="2159943" y="669124"/>
                  <a:pt x="2183272" y="738428"/>
                  <a:pt x="2229929" y="788633"/>
                </a:cubicBezTo>
                <a:cubicBezTo>
                  <a:pt x="2276587" y="838838"/>
                  <a:pt x="2337842" y="863940"/>
                  <a:pt x="2413695" y="863940"/>
                </a:cubicBezTo>
                <a:cubicBezTo>
                  <a:pt x="2476723" y="863940"/>
                  <a:pt x="2529861" y="845659"/>
                  <a:pt x="2573109" y="809097"/>
                </a:cubicBezTo>
                <a:cubicBezTo>
                  <a:pt x="2616356" y="772535"/>
                  <a:pt x="2641662" y="720011"/>
                  <a:pt x="2649029" y="651525"/>
                </a:cubicBezTo>
                <a:lnTo>
                  <a:pt x="2492276" y="642112"/>
                </a:lnTo>
                <a:cubicBezTo>
                  <a:pt x="2486819" y="703776"/>
                  <a:pt x="2461444" y="734608"/>
                  <a:pt x="2416150" y="734608"/>
                </a:cubicBezTo>
                <a:cubicBezTo>
                  <a:pt x="2390775" y="734608"/>
                  <a:pt x="2371062" y="723694"/>
                  <a:pt x="2357010" y="701866"/>
                </a:cubicBezTo>
                <a:cubicBezTo>
                  <a:pt x="2342958" y="680038"/>
                  <a:pt x="2335932" y="638701"/>
                  <a:pt x="2335932" y="577855"/>
                </a:cubicBezTo>
                <a:cubicBezTo>
                  <a:pt x="2335932" y="469260"/>
                  <a:pt x="2362944" y="414963"/>
                  <a:pt x="2416969" y="414963"/>
                </a:cubicBezTo>
                <a:cubicBezTo>
                  <a:pt x="2436341" y="414963"/>
                  <a:pt x="2453190" y="423285"/>
                  <a:pt x="2467515" y="439929"/>
                </a:cubicBezTo>
                <a:cubicBezTo>
                  <a:pt x="2481839" y="456573"/>
                  <a:pt x="2489002" y="483585"/>
                  <a:pt x="2489002" y="520966"/>
                </a:cubicBezTo>
                <a:lnTo>
                  <a:pt x="2649029" y="512371"/>
                </a:lnTo>
                <a:cubicBezTo>
                  <a:pt x="2643845" y="444704"/>
                  <a:pt x="2621403" y="390406"/>
                  <a:pt x="2581703" y="349478"/>
                </a:cubicBezTo>
                <a:cubicBezTo>
                  <a:pt x="2542003" y="308551"/>
                  <a:pt x="2485182" y="288087"/>
                  <a:pt x="2411239" y="288087"/>
                </a:cubicBezTo>
                <a:close/>
                <a:moveTo>
                  <a:pt x="0" y="0"/>
                </a:moveTo>
                <a:lnTo>
                  <a:pt x="6096000" y="0"/>
                </a:lnTo>
                <a:lnTo>
                  <a:pt x="6096000" y="6858000"/>
                </a:lnTo>
                <a:lnTo>
                  <a:pt x="0" y="6858000"/>
                </a:lnTo>
                <a:close/>
              </a:path>
            </a:pathLst>
          </a:custGeom>
          <a:solidFill>
            <a:schemeClr val="bg1">
              <a:alpha val="33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Rectangle: Rounded Corners 6">
            <a:extLst>
              <a:ext uri="{FF2B5EF4-FFF2-40B4-BE49-F238E27FC236}">
                <a16:creationId xmlns:a16="http://schemas.microsoft.com/office/drawing/2014/main" id="{5F9F3A2D-FA8A-29CB-0925-8AADD6CFEDAD}"/>
              </a:ext>
            </a:extLst>
          </p:cNvPr>
          <p:cNvSpPr/>
          <p:nvPr/>
        </p:nvSpPr>
        <p:spPr>
          <a:xfrm>
            <a:off x="2055525" y="4212229"/>
            <a:ext cx="1661733" cy="2095273"/>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34E62FAC-2AEE-A821-6F6D-9B93B913981B}"/>
              </a:ext>
            </a:extLst>
          </p:cNvPr>
          <p:cNvSpPr txBox="1"/>
          <p:nvPr/>
        </p:nvSpPr>
        <p:spPr>
          <a:xfrm>
            <a:off x="114058" y="5353396"/>
            <a:ext cx="1589999" cy="954107"/>
          </a:xfrm>
          <a:prstGeom prst="rect">
            <a:avLst/>
          </a:prstGeom>
          <a:noFill/>
        </p:spPr>
        <p:txBody>
          <a:bodyPr wrap="square" rtlCol="0">
            <a:spAutoFit/>
          </a:bodyPr>
          <a:lstStyle/>
          <a:p>
            <a:pPr algn="ctr"/>
            <a:r>
              <a:rPr lang="en-US" sz="2800" dirty="0">
                <a:latin typeface="Franklin Gothic Heavy" panose="020B0903020102020204" pitchFamily="34" charset="0"/>
              </a:rPr>
              <a:t>CREDIT SCORES</a:t>
            </a:r>
          </a:p>
        </p:txBody>
      </p:sp>
      <p:sp>
        <p:nvSpPr>
          <p:cNvPr id="9" name="TextBox 8">
            <a:extLst>
              <a:ext uri="{FF2B5EF4-FFF2-40B4-BE49-F238E27FC236}">
                <a16:creationId xmlns:a16="http://schemas.microsoft.com/office/drawing/2014/main" id="{7CBFCE1C-3BF6-0231-C0CA-9D38C87F2147}"/>
              </a:ext>
            </a:extLst>
          </p:cNvPr>
          <p:cNvSpPr txBox="1"/>
          <p:nvPr/>
        </p:nvSpPr>
        <p:spPr>
          <a:xfrm>
            <a:off x="1943901" y="4947781"/>
            <a:ext cx="1884980" cy="1384995"/>
          </a:xfrm>
          <a:prstGeom prst="rect">
            <a:avLst/>
          </a:prstGeom>
          <a:noFill/>
        </p:spPr>
        <p:txBody>
          <a:bodyPr wrap="square" rtlCol="0">
            <a:spAutoFit/>
          </a:bodyPr>
          <a:lstStyle/>
          <a:p>
            <a:pPr algn="ctr"/>
            <a:r>
              <a:rPr lang="en-US" sz="2800" dirty="0">
                <a:latin typeface="Franklin Gothic Heavy" panose="020B0903020102020204" pitchFamily="34" charset="0"/>
              </a:rPr>
              <a:t>DTI (DEBT TO INCOME)</a:t>
            </a:r>
          </a:p>
        </p:txBody>
      </p:sp>
      <p:sp>
        <p:nvSpPr>
          <p:cNvPr id="10" name="TextBox 9">
            <a:extLst>
              <a:ext uri="{FF2B5EF4-FFF2-40B4-BE49-F238E27FC236}">
                <a16:creationId xmlns:a16="http://schemas.microsoft.com/office/drawing/2014/main" id="{9A8AD073-68AD-434E-E7F0-8BC8152CA174}"/>
              </a:ext>
            </a:extLst>
          </p:cNvPr>
          <p:cNvSpPr txBox="1"/>
          <p:nvPr/>
        </p:nvSpPr>
        <p:spPr>
          <a:xfrm>
            <a:off x="114058" y="3984882"/>
            <a:ext cx="1160767" cy="1107996"/>
          </a:xfrm>
          <a:prstGeom prst="rect">
            <a:avLst/>
          </a:prstGeom>
          <a:noFill/>
        </p:spPr>
        <p:txBody>
          <a:bodyPr wrap="none" rtlCol="0">
            <a:spAutoFit/>
          </a:bodyPr>
          <a:lstStyle/>
          <a:p>
            <a:r>
              <a:rPr lang="en-US" sz="6600" dirty="0">
                <a:latin typeface="Franklin Gothic Heavy" panose="020B0903020102020204" pitchFamily="34" charset="0"/>
              </a:rPr>
              <a:t>01</a:t>
            </a:r>
          </a:p>
        </p:txBody>
      </p:sp>
      <p:sp>
        <p:nvSpPr>
          <p:cNvPr id="11" name="TextBox 10">
            <a:extLst>
              <a:ext uri="{FF2B5EF4-FFF2-40B4-BE49-F238E27FC236}">
                <a16:creationId xmlns:a16="http://schemas.microsoft.com/office/drawing/2014/main" id="{3998828B-7052-FF54-FA18-331126F80262}"/>
              </a:ext>
            </a:extLst>
          </p:cNvPr>
          <p:cNvSpPr txBox="1"/>
          <p:nvPr/>
        </p:nvSpPr>
        <p:spPr>
          <a:xfrm>
            <a:off x="2055525" y="3984882"/>
            <a:ext cx="1178528" cy="1107996"/>
          </a:xfrm>
          <a:prstGeom prst="rect">
            <a:avLst/>
          </a:prstGeom>
          <a:noFill/>
        </p:spPr>
        <p:txBody>
          <a:bodyPr wrap="none" rtlCol="0">
            <a:spAutoFit/>
          </a:bodyPr>
          <a:lstStyle/>
          <a:p>
            <a:r>
              <a:rPr lang="en-US" sz="6600" dirty="0">
                <a:latin typeface="Franklin Gothic Heavy" panose="020B0903020102020204" pitchFamily="34" charset="0"/>
              </a:rPr>
              <a:t>02</a:t>
            </a:r>
          </a:p>
        </p:txBody>
      </p:sp>
    </p:spTree>
    <p:extLst>
      <p:ext uri="{BB962C8B-B14F-4D97-AF65-F5344CB8AC3E}">
        <p14:creationId xmlns:p14="http://schemas.microsoft.com/office/powerpoint/2010/main" val="23868810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a:extLst>
            <a:ext uri="{FF2B5EF4-FFF2-40B4-BE49-F238E27FC236}">
              <a16:creationId xmlns:a16="http://schemas.microsoft.com/office/drawing/2014/main" id="{BD2B0C99-2434-A4A4-C823-ADB30AD49AC8}"/>
            </a:ext>
          </a:extLst>
        </p:cNvPr>
        <p:cNvGrpSpPr/>
        <p:nvPr/>
      </p:nvGrpSpPr>
      <p:grpSpPr>
        <a:xfrm>
          <a:off x="0" y="0"/>
          <a:ext cx="0" cy="0"/>
          <a:chOff x="0" y="0"/>
          <a:chExt cx="0" cy="0"/>
        </a:xfrm>
      </p:grpSpPr>
      <p:sp>
        <p:nvSpPr>
          <p:cNvPr id="47" name="Freeform: Shape 46">
            <a:extLst>
              <a:ext uri="{FF2B5EF4-FFF2-40B4-BE49-F238E27FC236}">
                <a16:creationId xmlns:a16="http://schemas.microsoft.com/office/drawing/2014/main" id="{BB58369D-1478-2091-4F49-0801263F431C}"/>
              </a:ext>
            </a:extLst>
          </p:cNvPr>
          <p:cNvSpPr/>
          <p:nvPr/>
        </p:nvSpPr>
        <p:spPr>
          <a:xfrm>
            <a:off x="0" y="0"/>
            <a:ext cx="6096000" cy="6858000"/>
          </a:xfrm>
          <a:custGeom>
            <a:avLst/>
            <a:gdLst/>
            <a:ahLst/>
            <a:cxnLst/>
            <a:rect l="l" t="t" r="r" b="b"/>
            <a:pathLst>
              <a:path w="6096000" h="6858000">
                <a:moveTo>
                  <a:pt x="4764249" y="2725259"/>
                </a:moveTo>
                <a:lnTo>
                  <a:pt x="4764249" y="2874645"/>
                </a:lnTo>
                <a:lnTo>
                  <a:pt x="4919774" y="2874645"/>
                </a:lnTo>
                <a:lnTo>
                  <a:pt x="4919774" y="2725259"/>
                </a:lnTo>
                <a:close/>
                <a:moveTo>
                  <a:pt x="4764249" y="2458410"/>
                </a:moveTo>
                <a:lnTo>
                  <a:pt x="4764249" y="2607387"/>
                </a:lnTo>
                <a:lnTo>
                  <a:pt x="4919774" y="2607387"/>
                </a:lnTo>
                <a:lnTo>
                  <a:pt x="4919774" y="2458410"/>
                </a:lnTo>
                <a:close/>
                <a:moveTo>
                  <a:pt x="1175296" y="2442857"/>
                </a:moveTo>
                <a:lnTo>
                  <a:pt x="1219907" y="2442857"/>
                </a:lnTo>
                <a:cubicBezTo>
                  <a:pt x="1252650" y="2442857"/>
                  <a:pt x="1277683" y="2457591"/>
                  <a:pt x="1295010" y="2487059"/>
                </a:cubicBezTo>
                <a:cubicBezTo>
                  <a:pt x="1312336" y="2516528"/>
                  <a:pt x="1320999" y="2551589"/>
                  <a:pt x="1320999" y="2592244"/>
                </a:cubicBezTo>
                <a:cubicBezTo>
                  <a:pt x="1320999" y="2639720"/>
                  <a:pt x="1311244" y="2677237"/>
                  <a:pt x="1291736" y="2704795"/>
                </a:cubicBezTo>
                <a:cubicBezTo>
                  <a:pt x="1272226" y="2732353"/>
                  <a:pt x="1248284" y="2746132"/>
                  <a:pt x="1219907" y="2746132"/>
                </a:cubicBezTo>
                <a:lnTo>
                  <a:pt x="1175296" y="2746132"/>
                </a:lnTo>
                <a:close/>
                <a:moveTo>
                  <a:pt x="3867113" y="2434263"/>
                </a:moveTo>
                <a:cubicBezTo>
                  <a:pt x="3919228" y="2434263"/>
                  <a:pt x="3945285" y="2482830"/>
                  <a:pt x="3945285" y="2579965"/>
                </a:cubicBezTo>
                <a:cubicBezTo>
                  <a:pt x="3945285" y="2647087"/>
                  <a:pt x="3938941" y="2693267"/>
                  <a:pt x="3926254" y="2718506"/>
                </a:cubicBezTo>
                <a:cubicBezTo>
                  <a:pt x="3913566" y="2743745"/>
                  <a:pt x="3892761" y="2756364"/>
                  <a:pt x="3863839" y="2756364"/>
                </a:cubicBezTo>
                <a:cubicBezTo>
                  <a:pt x="3809814" y="2756364"/>
                  <a:pt x="3782802" y="2704386"/>
                  <a:pt x="3782802" y="2600429"/>
                </a:cubicBezTo>
                <a:cubicBezTo>
                  <a:pt x="3782802" y="2489652"/>
                  <a:pt x="3810905" y="2434263"/>
                  <a:pt x="3867113" y="2434263"/>
                </a:cubicBezTo>
                <a:close/>
                <a:moveTo>
                  <a:pt x="4204209" y="2315982"/>
                </a:moveTo>
                <a:lnTo>
                  <a:pt x="4204209" y="2874645"/>
                </a:lnTo>
                <a:lnTo>
                  <a:pt x="4343363" y="2874645"/>
                </a:lnTo>
                <a:lnTo>
                  <a:pt x="4343363" y="2604113"/>
                </a:lnTo>
                <a:cubicBezTo>
                  <a:pt x="4343363" y="2579010"/>
                  <a:pt x="4338861" y="2548451"/>
                  <a:pt x="4329857" y="2512435"/>
                </a:cubicBezTo>
                <a:cubicBezTo>
                  <a:pt x="4349826" y="2557694"/>
                  <a:pt x="4369629" y="2596151"/>
                  <a:pt x="4389266" y="2627806"/>
                </a:cubicBezTo>
                <a:lnTo>
                  <a:pt x="4542272" y="2874645"/>
                </a:lnTo>
                <a:lnTo>
                  <a:pt x="4681836" y="2874645"/>
                </a:lnTo>
                <a:lnTo>
                  <a:pt x="4681836" y="2315982"/>
                </a:lnTo>
                <a:lnTo>
                  <a:pt x="4542272" y="2315982"/>
                </a:lnTo>
                <a:lnTo>
                  <a:pt x="4542272" y="2481329"/>
                </a:lnTo>
                <a:cubicBezTo>
                  <a:pt x="4542272" y="2531261"/>
                  <a:pt x="4546637" y="2580102"/>
                  <a:pt x="4555369" y="2627851"/>
                </a:cubicBezTo>
                <a:cubicBezTo>
                  <a:pt x="4542012" y="2597010"/>
                  <a:pt x="4522371" y="2561262"/>
                  <a:pt x="4496446" y="2520607"/>
                </a:cubicBezTo>
                <a:lnTo>
                  <a:pt x="4366283" y="2315982"/>
                </a:lnTo>
                <a:close/>
                <a:moveTo>
                  <a:pt x="3356484" y="2315982"/>
                </a:moveTo>
                <a:lnTo>
                  <a:pt x="3356484" y="2874645"/>
                </a:lnTo>
                <a:lnTo>
                  <a:pt x="3527971" y="2874645"/>
                </a:lnTo>
                <a:lnTo>
                  <a:pt x="3527971" y="2315982"/>
                </a:lnTo>
                <a:close/>
                <a:moveTo>
                  <a:pt x="2584959" y="2315982"/>
                </a:moveTo>
                <a:lnTo>
                  <a:pt x="2584959" y="2874645"/>
                </a:lnTo>
                <a:lnTo>
                  <a:pt x="2756446" y="2874645"/>
                </a:lnTo>
                <a:lnTo>
                  <a:pt x="2756446" y="2315982"/>
                </a:lnTo>
                <a:close/>
                <a:moveTo>
                  <a:pt x="1575309" y="2315982"/>
                </a:moveTo>
                <a:lnTo>
                  <a:pt x="1575309" y="2874645"/>
                </a:lnTo>
                <a:lnTo>
                  <a:pt x="1995637" y="2874645"/>
                </a:lnTo>
                <a:lnTo>
                  <a:pt x="1995637" y="2741221"/>
                </a:lnTo>
                <a:lnTo>
                  <a:pt x="1743522" y="2741221"/>
                </a:lnTo>
                <a:lnTo>
                  <a:pt x="1743522" y="2649952"/>
                </a:lnTo>
                <a:lnTo>
                  <a:pt x="1947342" y="2649952"/>
                </a:lnTo>
                <a:lnTo>
                  <a:pt x="1947342" y="2525941"/>
                </a:lnTo>
                <a:lnTo>
                  <a:pt x="1743522" y="2525941"/>
                </a:lnTo>
                <a:lnTo>
                  <a:pt x="1743522" y="2444904"/>
                </a:lnTo>
                <a:lnTo>
                  <a:pt x="1995637" y="2444904"/>
                </a:lnTo>
                <a:lnTo>
                  <a:pt x="1995637" y="2315982"/>
                </a:lnTo>
                <a:close/>
                <a:moveTo>
                  <a:pt x="1003809" y="2315982"/>
                </a:moveTo>
                <a:lnTo>
                  <a:pt x="1003809" y="2874645"/>
                </a:lnTo>
                <a:lnTo>
                  <a:pt x="1230548" y="2874645"/>
                </a:lnTo>
                <a:cubicBezTo>
                  <a:pt x="1310494" y="2874645"/>
                  <a:pt x="1375501" y="2848520"/>
                  <a:pt x="1425569" y="2796268"/>
                </a:cubicBezTo>
                <a:cubicBezTo>
                  <a:pt x="1475638" y="2744018"/>
                  <a:pt x="1500671" y="2676145"/>
                  <a:pt x="1500671" y="2592653"/>
                </a:cubicBezTo>
                <a:cubicBezTo>
                  <a:pt x="1500671" y="2519529"/>
                  <a:pt x="1477343" y="2455136"/>
                  <a:pt x="1430685" y="2399474"/>
                </a:cubicBezTo>
                <a:cubicBezTo>
                  <a:pt x="1384028" y="2343812"/>
                  <a:pt x="1313768" y="2315982"/>
                  <a:pt x="1219907" y="2315982"/>
                </a:cubicBezTo>
                <a:close/>
                <a:moveTo>
                  <a:pt x="3866294" y="2307387"/>
                </a:moveTo>
                <a:cubicBezTo>
                  <a:pt x="3782256" y="2307387"/>
                  <a:pt x="3716567" y="2334604"/>
                  <a:pt x="3669227" y="2389038"/>
                </a:cubicBezTo>
                <a:cubicBezTo>
                  <a:pt x="3621888" y="2443471"/>
                  <a:pt x="3598218" y="2512435"/>
                  <a:pt x="3598218" y="2595927"/>
                </a:cubicBezTo>
                <a:cubicBezTo>
                  <a:pt x="3598218" y="2683240"/>
                  <a:pt x="3622979" y="2752953"/>
                  <a:pt x="3672502" y="2805068"/>
                </a:cubicBezTo>
                <a:cubicBezTo>
                  <a:pt x="3722024" y="2857183"/>
                  <a:pt x="3786076" y="2883240"/>
                  <a:pt x="3864657" y="2883240"/>
                </a:cubicBezTo>
                <a:cubicBezTo>
                  <a:pt x="3942693" y="2883240"/>
                  <a:pt x="4006404" y="2856501"/>
                  <a:pt x="4055790" y="2803022"/>
                </a:cubicBezTo>
                <a:cubicBezTo>
                  <a:pt x="4105176" y="2749543"/>
                  <a:pt x="4129869" y="2678465"/>
                  <a:pt x="4129869" y="2589788"/>
                </a:cubicBezTo>
                <a:cubicBezTo>
                  <a:pt x="4129869" y="2504113"/>
                  <a:pt x="4105381" y="2435627"/>
                  <a:pt x="4056404" y="2384331"/>
                </a:cubicBezTo>
                <a:cubicBezTo>
                  <a:pt x="4007427" y="2333035"/>
                  <a:pt x="3944057" y="2307387"/>
                  <a:pt x="3866294" y="2307387"/>
                </a:cubicBezTo>
                <a:close/>
                <a:moveTo>
                  <a:pt x="3054660" y="2307387"/>
                </a:moveTo>
                <a:cubicBezTo>
                  <a:pt x="2979626" y="2307387"/>
                  <a:pt x="2922122" y="2324855"/>
                  <a:pt x="2882150" y="2359790"/>
                </a:cubicBezTo>
                <a:cubicBezTo>
                  <a:pt x="2842177" y="2394726"/>
                  <a:pt x="2822191" y="2438530"/>
                  <a:pt x="2822191" y="2491203"/>
                </a:cubicBezTo>
                <a:cubicBezTo>
                  <a:pt x="2822191" y="2532144"/>
                  <a:pt x="2836102" y="2567762"/>
                  <a:pt x="2863924" y="2598057"/>
                </a:cubicBezTo>
                <a:cubicBezTo>
                  <a:pt x="2891746" y="2628352"/>
                  <a:pt x="2954641" y="2652887"/>
                  <a:pt x="3052607" y="2671663"/>
                </a:cubicBezTo>
                <a:cubicBezTo>
                  <a:pt x="3078260" y="2676834"/>
                  <a:pt x="3096065" y="2682762"/>
                  <a:pt x="3106025" y="2689447"/>
                </a:cubicBezTo>
                <a:cubicBezTo>
                  <a:pt x="3115984" y="2696132"/>
                  <a:pt x="3120963" y="2705477"/>
                  <a:pt x="3120963" y="2717483"/>
                </a:cubicBezTo>
                <a:cubicBezTo>
                  <a:pt x="3120963" y="2740402"/>
                  <a:pt x="3099408" y="2751862"/>
                  <a:pt x="3056297" y="2751862"/>
                </a:cubicBezTo>
                <a:cubicBezTo>
                  <a:pt x="3000908" y="2751862"/>
                  <a:pt x="2966529" y="2729352"/>
                  <a:pt x="2953159" y="2684331"/>
                </a:cubicBezTo>
                <a:lnTo>
                  <a:pt x="2793951" y="2712981"/>
                </a:lnTo>
                <a:cubicBezTo>
                  <a:pt x="2825874" y="2826487"/>
                  <a:pt x="2909912" y="2883240"/>
                  <a:pt x="3046065" y="2883240"/>
                </a:cubicBezTo>
                <a:cubicBezTo>
                  <a:pt x="3120554" y="2883240"/>
                  <a:pt x="3180718" y="2865698"/>
                  <a:pt x="3226557" y="2830613"/>
                </a:cubicBezTo>
                <a:cubicBezTo>
                  <a:pt x="3272396" y="2795528"/>
                  <a:pt x="3295315" y="2749726"/>
                  <a:pt x="3295315" y="2693207"/>
                </a:cubicBezTo>
                <a:cubicBezTo>
                  <a:pt x="3295315" y="2657438"/>
                  <a:pt x="3285909" y="2626380"/>
                  <a:pt x="3267098" y="2600033"/>
                </a:cubicBezTo>
                <a:cubicBezTo>
                  <a:pt x="3248286" y="2573685"/>
                  <a:pt x="3224825" y="2555074"/>
                  <a:pt x="3196715" y="2544199"/>
                </a:cubicBezTo>
                <a:cubicBezTo>
                  <a:pt x="3168604" y="2533323"/>
                  <a:pt x="3121119" y="2520816"/>
                  <a:pt x="3054257" y="2506679"/>
                </a:cubicBezTo>
                <a:cubicBezTo>
                  <a:pt x="3029969" y="2501512"/>
                  <a:pt x="3013596" y="2496063"/>
                  <a:pt x="3005138" y="2490334"/>
                </a:cubicBezTo>
                <a:cubicBezTo>
                  <a:pt x="2996679" y="2484604"/>
                  <a:pt x="2992450" y="2476555"/>
                  <a:pt x="2992450" y="2466186"/>
                </a:cubicBezTo>
                <a:cubicBezTo>
                  <a:pt x="2992450" y="2442994"/>
                  <a:pt x="3011140" y="2431398"/>
                  <a:pt x="3048521" y="2431398"/>
                </a:cubicBezTo>
                <a:cubicBezTo>
                  <a:pt x="3093542" y="2431398"/>
                  <a:pt x="3123419" y="2450088"/>
                  <a:pt x="3138153" y="2487469"/>
                </a:cubicBezTo>
                <a:lnTo>
                  <a:pt x="3280172" y="2444495"/>
                </a:lnTo>
                <a:cubicBezTo>
                  <a:pt x="3243610" y="2353089"/>
                  <a:pt x="3168439" y="2307387"/>
                  <a:pt x="3054660" y="2307387"/>
                </a:cubicBezTo>
                <a:close/>
                <a:moveTo>
                  <a:pt x="2287414" y="2307387"/>
                </a:moveTo>
                <a:cubicBezTo>
                  <a:pt x="2208287" y="2307387"/>
                  <a:pt x="2146623" y="2334263"/>
                  <a:pt x="2102421" y="2388014"/>
                </a:cubicBezTo>
                <a:cubicBezTo>
                  <a:pt x="2058219" y="2441766"/>
                  <a:pt x="2036118" y="2512435"/>
                  <a:pt x="2036118" y="2600020"/>
                </a:cubicBezTo>
                <a:cubicBezTo>
                  <a:pt x="2036118" y="2688424"/>
                  <a:pt x="2059447" y="2757729"/>
                  <a:pt x="2106104" y="2807933"/>
                </a:cubicBezTo>
                <a:cubicBezTo>
                  <a:pt x="2152762" y="2858138"/>
                  <a:pt x="2214017" y="2883240"/>
                  <a:pt x="2289870" y="2883240"/>
                </a:cubicBezTo>
                <a:cubicBezTo>
                  <a:pt x="2352898" y="2883240"/>
                  <a:pt x="2406036" y="2864959"/>
                  <a:pt x="2449283" y="2828397"/>
                </a:cubicBezTo>
                <a:cubicBezTo>
                  <a:pt x="2492530" y="2791835"/>
                  <a:pt x="2517837" y="2739311"/>
                  <a:pt x="2525204" y="2670825"/>
                </a:cubicBezTo>
                <a:lnTo>
                  <a:pt x="2368451" y="2661412"/>
                </a:lnTo>
                <a:cubicBezTo>
                  <a:pt x="2362994" y="2723076"/>
                  <a:pt x="2337619" y="2753908"/>
                  <a:pt x="2292326" y="2753908"/>
                </a:cubicBezTo>
                <a:cubicBezTo>
                  <a:pt x="2266950" y="2753908"/>
                  <a:pt x="2247237" y="2742994"/>
                  <a:pt x="2233185" y="2721166"/>
                </a:cubicBezTo>
                <a:cubicBezTo>
                  <a:pt x="2219133" y="2699338"/>
                  <a:pt x="2212107" y="2658001"/>
                  <a:pt x="2212107" y="2597155"/>
                </a:cubicBezTo>
                <a:cubicBezTo>
                  <a:pt x="2212107" y="2488560"/>
                  <a:pt x="2239119" y="2434263"/>
                  <a:pt x="2293144" y="2434263"/>
                </a:cubicBezTo>
                <a:cubicBezTo>
                  <a:pt x="2312516" y="2434263"/>
                  <a:pt x="2329365" y="2442585"/>
                  <a:pt x="2343690" y="2459229"/>
                </a:cubicBezTo>
                <a:cubicBezTo>
                  <a:pt x="2358014" y="2475873"/>
                  <a:pt x="2365177" y="2502885"/>
                  <a:pt x="2365177" y="2540265"/>
                </a:cubicBezTo>
                <a:lnTo>
                  <a:pt x="2525204" y="2531671"/>
                </a:lnTo>
                <a:cubicBezTo>
                  <a:pt x="2520020" y="2464004"/>
                  <a:pt x="2497578" y="2409706"/>
                  <a:pt x="2457878" y="2368779"/>
                </a:cubicBezTo>
                <a:cubicBezTo>
                  <a:pt x="2418178" y="2327851"/>
                  <a:pt x="2361357" y="2307387"/>
                  <a:pt x="2287414" y="2307387"/>
                </a:cubicBezTo>
                <a:close/>
                <a:moveTo>
                  <a:pt x="4938769" y="1470874"/>
                </a:moveTo>
                <a:lnTo>
                  <a:pt x="4983968" y="1632935"/>
                </a:lnTo>
                <a:lnTo>
                  <a:pt x="4893582" y="1632935"/>
                </a:lnTo>
                <a:close/>
                <a:moveTo>
                  <a:pt x="337096" y="1433208"/>
                </a:moveTo>
                <a:lnTo>
                  <a:pt x="381707" y="1433208"/>
                </a:lnTo>
                <a:cubicBezTo>
                  <a:pt x="414449" y="1433208"/>
                  <a:pt x="439484" y="1447942"/>
                  <a:pt x="456810" y="1477410"/>
                </a:cubicBezTo>
                <a:cubicBezTo>
                  <a:pt x="474136" y="1506878"/>
                  <a:pt x="482799" y="1541939"/>
                  <a:pt x="482799" y="1582594"/>
                </a:cubicBezTo>
                <a:cubicBezTo>
                  <a:pt x="482799" y="1630070"/>
                  <a:pt x="473044" y="1667587"/>
                  <a:pt x="453535" y="1695145"/>
                </a:cubicBezTo>
                <a:cubicBezTo>
                  <a:pt x="434026" y="1722703"/>
                  <a:pt x="410084" y="1736482"/>
                  <a:pt x="381707" y="1736482"/>
                </a:cubicBezTo>
                <a:lnTo>
                  <a:pt x="337096" y="1736482"/>
                </a:lnTo>
                <a:close/>
                <a:moveTo>
                  <a:pt x="908596" y="1425022"/>
                </a:moveTo>
                <a:lnTo>
                  <a:pt x="987586" y="1425022"/>
                </a:lnTo>
                <a:cubicBezTo>
                  <a:pt x="1031516" y="1425022"/>
                  <a:pt x="1053480" y="1442894"/>
                  <a:pt x="1053480" y="1478637"/>
                </a:cubicBezTo>
                <a:cubicBezTo>
                  <a:pt x="1053480" y="1496100"/>
                  <a:pt x="1046932" y="1509333"/>
                  <a:pt x="1033835" y="1518337"/>
                </a:cubicBezTo>
                <a:cubicBezTo>
                  <a:pt x="1020738" y="1527341"/>
                  <a:pt x="1003412" y="1531843"/>
                  <a:pt x="981857" y="1531843"/>
                </a:cubicBezTo>
                <a:lnTo>
                  <a:pt x="908596" y="1531843"/>
                </a:lnTo>
                <a:close/>
                <a:moveTo>
                  <a:pt x="4419563" y="1424613"/>
                </a:moveTo>
                <a:cubicBezTo>
                  <a:pt x="4471678" y="1424613"/>
                  <a:pt x="4497735" y="1473180"/>
                  <a:pt x="4497735" y="1570316"/>
                </a:cubicBezTo>
                <a:cubicBezTo>
                  <a:pt x="4497735" y="1637437"/>
                  <a:pt x="4491391" y="1683617"/>
                  <a:pt x="4478704" y="1708856"/>
                </a:cubicBezTo>
                <a:cubicBezTo>
                  <a:pt x="4466016" y="1734095"/>
                  <a:pt x="4445211" y="1746714"/>
                  <a:pt x="4416289" y="1746714"/>
                </a:cubicBezTo>
                <a:cubicBezTo>
                  <a:pt x="4362264" y="1746714"/>
                  <a:pt x="4335252" y="1694736"/>
                  <a:pt x="4335252" y="1590779"/>
                </a:cubicBezTo>
                <a:cubicBezTo>
                  <a:pt x="4335252" y="1480002"/>
                  <a:pt x="4363356" y="1424613"/>
                  <a:pt x="4419563" y="1424613"/>
                </a:cubicBezTo>
                <a:close/>
                <a:moveTo>
                  <a:pt x="5271009" y="1306332"/>
                </a:moveTo>
                <a:lnTo>
                  <a:pt x="5271009" y="1864995"/>
                </a:lnTo>
                <a:lnTo>
                  <a:pt x="5410163" y="1864995"/>
                </a:lnTo>
                <a:lnTo>
                  <a:pt x="5410163" y="1594463"/>
                </a:lnTo>
                <a:cubicBezTo>
                  <a:pt x="5410163" y="1569361"/>
                  <a:pt x="5405661" y="1538801"/>
                  <a:pt x="5396657" y="1502785"/>
                </a:cubicBezTo>
                <a:cubicBezTo>
                  <a:pt x="5416626" y="1548044"/>
                  <a:pt x="5436429" y="1586501"/>
                  <a:pt x="5456066" y="1618156"/>
                </a:cubicBezTo>
                <a:lnTo>
                  <a:pt x="5609072" y="1864995"/>
                </a:lnTo>
                <a:lnTo>
                  <a:pt x="5748636" y="1864995"/>
                </a:lnTo>
                <a:lnTo>
                  <a:pt x="5748636" y="1306332"/>
                </a:lnTo>
                <a:lnTo>
                  <a:pt x="5609072" y="1306332"/>
                </a:lnTo>
                <a:lnTo>
                  <a:pt x="5609072" y="1471680"/>
                </a:lnTo>
                <a:cubicBezTo>
                  <a:pt x="5609072" y="1521612"/>
                  <a:pt x="5613437" y="1570452"/>
                  <a:pt x="5622169" y="1618201"/>
                </a:cubicBezTo>
                <a:cubicBezTo>
                  <a:pt x="5608812" y="1587360"/>
                  <a:pt x="5589171" y="1551612"/>
                  <a:pt x="5563246" y="1510957"/>
                </a:cubicBezTo>
                <a:lnTo>
                  <a:pt x="5433083" y="1306332"/>
                </a:lnTo>
                <a:close/>
                <a:moveTo>
                  <a:pt x="4864133" y="1306332"/>
                </a:moveTo>
                <a:lnTo>
                  <a:pt x="4691667" y="1864995"/>
                </a:lnTo>
                <a:lnTo>
                  <a:pt x="4830886" y="1864995"/>
                </a:lnTo>
                <a:lnTo>
                  <a:pt x="4864427" y="1754900"/>
                </a:lnTo>
                <a:lnTo>
                  <a:pt x="5014088" y="1754900"/>
                </a:lnTo>
                <a:lnTo>
                  <a:pt x="5045660" y="1864995"/>
                </a:lnTo>
                <a:lnTo>
                  <a:pt x="5220658" y="1864995"/>
                </a:lnTo>
                <a:lnTo>
                  <a:pt x="5045443" y="1306332"/>
                </a:lnTo>
                <a:close/>
                <a:moveTo>
                  <a:pt x="3737484" y="1306332"/>
                </a:moveTo>
                <a:lnTo>
                  <a:pt x="3737484" y="1864995"/>
                </a:lnTo>
                <a:lnTo>
                  <a:pt x="4129162" y="1864995"/>
                </a:lnTo>
                <a:lnTo>
                  <a:pt x="4129162" y="1727887"/>
                </a:lnTo>
                <a:lnTo>
                  <a:pt x="3908971" y="1727887"/>
                </a:lnTo>
                <a:lnTo>
                  <a:pt x="3908971" y="1306332"/>
                </a:lnTo>
                <a:close/>
                <a:moveTo>
                  <a:pt x="2384934" y="1306332"/>
                </a:moveTo>
                <a:lnTo>
                  <a:pt x="2384934" y="1864995"/>
                </a:lnTo>
                <a:lnTo>
                  <a:pt x="2524088" y="1864995"/>
                </a:lnTo>
                <a:lnTo>
                  <a:pt x="2524088" y="1594463"/>
                </a:lnTo>
                <a:cubicBezTo>
                  <a:pt x="2524088" y="1569361"/>
                  <a:pt x="2519586" y="1538801"/>
                  <a:pt x="2510582" y="1502785"/>
                </a:cubicBezTo>
                <a:cubicBezTo>
                  <a:pt x="2530551" y="1548044"/>
                  <a:pt x="2550354" y="1586501"/>
                  <a:pt x="2569991" y="1618156"/>
                </a:cubicBezTo>
                <a:lnTo>
                  <a:pt x="2722997" y="1864995"/>
                </a:lnTo>
                <a:lnTo>
                  <a:pt x="2862560" y="1864995"/>
                </a:lnTo>
                <a:lnTo>
                  <a:pt x="2862560" y="1306332"/>
                </a:lnTo>
                <a:lnTo>
                  <a:pt x="2722997" y="1306332"/>
                </a:lnTo>
                <a:lnTo>
                  <a:pt x="2722997" y="1471680"/>
                </a:lnTo>
                <a:cubicBezTo>
                  <a:pt x="2722997" y="1521612"/>
                  <a:pt x="2727362" y="1570452"/>
                  <a:pt x="2736094" y="1618201"/>
                </a:cubicBezTo>
                <a:cubicBezTo>
                  <a:pt x="2722737" y="1587360"/>
                  <a:pt x="2703096" y="1551612"/>
                  <a:pt x="2677171" y="1510957"/>
                </a:cubicBezTo>
                <a:lnTo>
                  <a:pt x="2547008" y="1306332"/>
                </a:lnTo>
                <a:close/>
                <a:moveTo>
                  <a:pt x="2118234" y="1306332"/>
                </a:moveTo>
                <a:lnTo>
                  <a:pt x="2118234" y="1864995"/>
                </a:lnTo>
                <a:lnTo>
                  <a:pt x="2289721" y="1864995"/>
                </a:lnTo>
                <a:lnTo>
                  <a:pt x="2289721" y="1306332"/>
                </a:lnTo>
                <a:close/>
                <a:moveTo>
                  <a:pt x="1538893" y="1306332"/>
                </a:moveTo>
                <a:lnTo>
                  <a:pt x="1720170" y="1864995"/>
                </a:lnTo>
                <a:lnTo>
                  <a:pt x="1894932" y="1864995"/>
                </a:lnTo>
                <a:lnTo>
                  <a:pt x="2068293" y="1306332"/>
                </a:lnTo>
                <a:lnTo>
                  <a:pt x="1927297" y="1306332"/>
                </a:lnTo>
                <a:lnTo>
                  <a:pt x="1824057" y="1664040"/>
                </a:lnTo>
                <a:cubicBezTo>
                  <a:pt x="1819397" y="1646577"/>
                  <a:pt x="1814051" y="1628842"/>
                  <a:pt x="1808018" y="1610834"/>
                </a:cubicBezTo>
                <a:lnTo>
                  <a:pt x="1719608" y="1306332"/>
                </a:lnTo>
                <a:close/>
                <a:moveTo>
                  <a:pt x="1318134" y="1306332"/>
                </a:moveTo>
                <a:lnTo>
                  <a:pt x="1318134" y="1864995"/>
                </a:lnTo>
                <a:lnTo>
                  <a:pt x="1489621" y="1864995"/>
                </a:lnTo>
                <a:lnTo>
                  <a:pt x="1489621" y="1306332"/>
                </a:lnTo>
                <a:close/>
                <a:moveTo>
                  <a:pt x="737109" y="1306332"/>
                </a:moveTo>
                <a:lnTo>
                  <a:pt x="737109" y="1864995"/>
                </a:lnTo>
                <a:lnTo>
                  <a:pt x="908596" y="1864995"/>
                </a:lnTo>
                <a:lnTo>
                  <a:pt x="908596" y="1651352"/>
                </a:lnTo>
                <a:lnTo>
                  <a:pt x="962672" y="1651352"/>
                </a:lnTo>
                <a:lnTo>
                  <a:pt x="1044271" y="1864995"/>
                </a:lnTo>
                <a:lnTo>
                  <a:pt x="1234381" y="1864995"/>
                </a:lnTo>
                <a:lnTo>
                  <a:pt x="1133289" y="1621475"/>
                </a:lnTo>
                <a:cubicBezTo>
                  <a:pt x="1173126" y="1602648"/>
                  <a:pt x="1199592" y="1580889"/>
                  <a:pt x="1212689" y="1556195"/>
                </a:cubicBezTo>
                <a:cubicBezTo>
                  <a:pt x="1225786" y="1531502"/>
                  <a:pt x="1232334" y="1503058"/>
                  <a:pt x="1232334" y="1470861"/>
                </a:cubicBezTo>
                <a:cubicBezTo>
                  <a:pt x="1232334" y="1421475"/>
                  <a:pt x="1214531" y="1381707"/>
                  <a:pt x="1178924" y="1351557"/>
                </a:cubicBezTo>
                <a:cubicBezTo>
                  <a:pt x="1143317" y="1321407"/>
                  <a:pt x="1093317" y="1306332"/>
                  <a:pt x="1028924" y="1306332"/>
                </a:cubicBezTo>
                <a:close/>
                <a:moveTo>
                  <a:pt x="165609" y="1306332"/>
                </a:moveTo>
                <a:lnTo>
                  <a:pt x="165609" y="1864995"/>
                </a:lnTo>
                <a:lnTo>
                  <a:pt x="392348" y="1864995"/>
                </a:lnTo>
                <a:cubicBezTo>
                  <a:pt x="472294" y="1864995"/>
                  <a:pt x="537301" y="1838870"/>
                  <a:pt x="587369" y="1786619"/>
                </a:cubicBezTo>
                <a:cubicBezTo>
                  <a:pt x="637437" y="1734367"/>
                  <a:pt x="662472" y="1666496"/>
                  <a:pt x="662472" y="1583003"/>
                </a:cubicBezTo>
                <a:cubicBezTo>
                  <a:pt x="662472" y="1509879"/>
                  <a:pt x="639143" y="1445486"/>
                  <a:pt x="592485" y="1389824"/>
                </a:cubicBezTo>
                <a:cubicBezTo>
                  <a:pt x="545828" y="1334162"/>
                  <a:pt x="475568" y="1306332"/>
                  <a:pt x="381707" y="1306332"/>
                </a:cubicBezTo>
                <a:close/>
                <a:moveTo>
                  <a:pt x="4418745" y="1297737"/>
                </a:moveTo>
                <a:cubicBezTo>
                  <a:pt x="4334706" y="1297737"/>
                  <a:pt x="4269017" y="1324954"/>
                  <a:pt x="4221678" y="1379388"/>
                </a:cubicBezTo>
                <a:cubicBezTo>
                  <a:pt x="4174338" y="1433822"/>
                  <a:pt x="4150668" y="1502785"/>
                  <a:pt x="4150668" y="1586277"/>
                </a:cubicBezTo>
                <a:cubicBezTo>
                  <a:pt x="4150668" y="1673590"/>
                  <a:pt x="4175429" y="1743303"/>
                  <a:pt x="4224952" y="1795418"/>
                </a:cubicBezTo>
                <a:cubicBezTo>
                  <a:pt x="4274474" y="1847532"/>
                  <a:pt x="4338526" y="1873590"/>
                  <a:pt x="4417107" y="1873590"/>
                </a:cubicBezTo>
                <a:cubicBezTo>
                  <a:pt x="4495143" y="1873590"/>
                  <a:pt x="4558854" y="1846851"/>
                  <a:pt x="4608240" y="1793372"/>
                </a:cubicBezTo>
                <a:cubicBezTo>
                  <a:pt x="4657626" y="1739893"/>
                  <a:pt x="4682319" y="1668815"/>
                  <a:pt x="4682319" y="1580138"/>
                </a:cubicBezTo>
                <a:cubicBezTo>
                  <a:pt x="4682319" y="1494463"/>
                  <a:pt x="4657831" y="1425977"/>
                  <a:pt x="4608854" y="1374681"/>
                </a:cubicBezTo>
                <a:cubicBezTo>
                  <a:pt x="4559877" y="1323385"/>
                  <a:pt x="4496507" y="1297737"/>
                  <a:pt x="4418745" y="1297737"/>
                </a:cubicBezTo>
                <a:close/>
                <a:moveTo>
                  <a:pt x="3199135" y="1297737"/>
                </a:moveTo>
                <a:cubicBezTo>
                  <a:pt x="3110458" y="1297737"/>
                  <a:pt x="3043678" y="1326181"/>
                  <a:pt x="2998794" y="1383071"/>
                </a:cubicBezTo>
                <a:cubicBezTo>
                  <a:pt x="2953910" y="1439961"/>
                  <a:pt x="2931468" y="1510152"/>
                  <a:pt x="2931468" y="1593644"/>
                </a:cubicBezTo>
                <a:cubicBezTo>
                  <a:pt x="2931468" y="1679593"/>
                  <a:pt x="2954660" y="1747737"/>
                  <a:pt x="3001045" y="1798078"/>
                </a:cubicBezTo>
                <a:cubicBezTo>
                  <a:pt x="3047430" y="1848419"/>
                  <a:pt x="3106639" y="1873590"/>
                  <a:pt x="3178671" y="1873590"/>
                </a:cubicBezTo>
                <a:cubicBezTo>
                  <a:pt x="3246611" y="1873590"/>
                  <a:pt x="3297908" y="1851216"/>
                  <a:pt x="3332560" y="1806469"/>
                </a:cubicBezTo>
                <a:cubicBezTo>
                  <a:pt x="3340745" y="1822294"/>
                  <a:pt x="3348249" y="1841803"/>
                  <a:pt x="3355070" y="1864995"/>
                </a:cubicBezTo>
                <a:lnTo>
                  <a:pt x="3438972" y="1864995"/>
                </a:lnTo>
                <a:lnTo>
                  <a:pt x="3438972" y="1551898"/>
                </a:lnTo>
                <a:lnTo>
                  <a:pt x="3187266" y="1551898"/>
                </a:lnTo>
                <a:lnTo>
                  <a:pt x="3187266" y="1670588"/>
                </a:lnTo>
                <a:lnTo>
                  <a:pt x="3279763" y="1670588"/>
                </a:lnTo>
                <a:cubicBezTo>
                  <a:pt x="3279490" y="1692417"/>
                  <a:pt x="3272055" y="1709606"/>
                  <a:pt x="3257457" y="1722157"/>
                </a:cubicBezTo>
                <a:cubicBezTo>
                  <a:pt x="3242860" y="1734709"/>
                  <a:pt x="3225193" y="1740984"/>
                  <a:pt x="3204456" y="1740984"/>
                </a:cubicBezTo>
                <a:cubicBezTo>
                  <a:pt x="3178808" y="1740984"/>
                  <a:pt x="3156980" y="1730684"/>
                  <a:pt x="3138971" y="1710084"/>
                </a:cubicBezTo>
                <a:cubicBezTo>
                  <a:pt x="3120963" y="1689483"/>
                  <a:pt x="3111959" y="1646850"/>
                  <a:pt x="3111959" y="1582185"/>
                </a:cubicBezTo>
                <a:cubicBezTo>
                  <a:pt x="3111959" y="1475227"/>
                  <a:pt x="3140063" y="1421748"/>
                  <a:pt x="3196270" y="1421748"/>
                </a:cubicBezTo>
                <a:cubicBezTo>
                  <a:pt x="3239108" y="1421748"/>
                  <a:pt x="3264620" y="1450807"/>
                  <a:pt x="3272805" y="1508924"/>
                </a:cubicBezTo>
                <a:lnTo>
                  <a:pt x="3438972" y="1492553"/>
                </a:lnTo>
                <a:cubicBezTo>
                  <a:pt x="3426966" y="1430343"/>
                  <a:pt x="3400636" y="1382321"/>
                  <a:pt x="3359981" y="1348487"/>
                </a:cubicBezTo>
                <a:cubicBezTo>
                  <a:pt x="3319326" y="1314654"/>
                  <a:pt x="3265711" y="1297737"/>
                  <a:pt x="3199135" y="1297737"/>
                </a:cubicBezTo>
                <a:close/>
                <a:moveTo>
                  <a:pt x="1871719" y="461224"/>
                </a:moveTo>
                <a:lnTo>
                  <a:pt x="1916918" y="623285"/>
                </a:lnTo>
                <a:lnTo>
                  <a:pt x="1826532" y="623285"/>
                </a:lnTo>
                <a:close/>
                <a:moveTo>
                  <a:pt x="3851821" y="415372"/>
                </a:moveTo>
                <a:lnTo>
                  <a:pt x="3930811" y="415372"/>
                </a:lnTo>
                <a:cubicBezTo>
                  <a:pt x="3974740" y="415372"/>
                  <a:pt x="3996705" y="433244"/>
                  <a:pt x="3996705" y="468987"/>
                </a:cubicBezTo>
                <a:cubicBezTo>
                  <a:pt x="3996705" y="486450"/>
                  <a:pt x="3990157" y="499683"/>
                  <a:pt x="3977060" y="508687"/>
                </a:cubicBezTo>
                <a:cubicBezTo>
                  <a:pt x="3963963" y="517691"/>
                  <a:pt x="3946637" y="522193"/>
                  <a:pt x="3925082" y="522193"/>
                </a:cubicBezTo>
                <a:lnTo>
                  <a:pt x="3851821" y="522193"/>
                </a:lnTo>
                <a:close/>
                <a:moveTo>
                  <a:pt x="3343238" y="414963"/>
                </a:moveTo>
                <a:cubicBezTo>
                  <a:pt x="3395353" y="414963"/>
                  <a:pt x="3421410" y="463530"/>
                  <a:pt x="3421410" y="560665"/>
                </a:cubicBezTo>
                <a:cubicBezTo>
                  <a:pt x="3421410" y="627787"/>
                  <a:pt x="3415066" y="673967"/>
                  <a:pt x="3402379" y="699206"/>
                </a:cubicBezTo>
                <a:cubicBezTo>
                  <a:pt x="3389691" y="724445"/>
                  <a:pt x="3368886" y="737064"/>
                  <a:pt x="3339964" y="737064"/>
                </a:cubicBezTo>
                <a:cubicBezTo>
                  <a:pt x="3285939" y="737064"/>
                  <a:pt x="3258927" y="685086"/>
                  <a:pt x="3258927" y="581129"/>
                </a:cubicBezTo>
                <a:cubicBezTo>
                  <a:pt x="3258927" y="470352"/>
                  <a:pt x="3287031" y="414963"/>
                  <a:pt x="3343238" y="414963"/>
                </a:cubicBezTo>
                <a:close/>
                <a:moveTo>
                  <a:pt x="3680334" y="296682"/>
                </a:moveTo>
                <a:lnTo>
                  <a:pt x="3680334" y="855345"/>
                </a:lnTo>
                <a:lnTo>
                  <a:pt x="3851821" y="855345"/>
                </a:lnTo>
                <a:lnTo>
                  <a:pt x="3851821" y="641702"/>
                </a:lnTo>
                <a:lnTo>
                  <a:pt x="3905897" y="641702"/>
                </a:lnTo>
                <a:lnTo>
                  <a:pt x="3987496" y="855345"/>
                </a:lnTo>
                <a:lnTo>
                  <a:pt x="4177606" y="855345"/>
                </a:lnTo>
                <a:lnTo>
                  <a:pt x="4076514" y="611825"/>
                </a:lnTo>
                <a:cubicBezTo>
                  <a:pt x="4116351" y="592998"/>
                  <a:pt x="4142817" y="571238"/>
                  <a:pt x="4155914" y="546545"/>
                </a:cubicBezTo>
                <a:cubicBezTo>
                  <a:pt x="4169011" y="521852"/>
                  <a:pt x="4175559" y="493408"/>
                  <a:pt x="4175559" y="461211"/>
                </a:cubicBezTo>
                <a:cubicBezTo>
                  <a:pt x="4175559" y="411825"/>
                  <a:pt x="4157756" y="372057"/>
                  <a:pt x="4122149" y="341907"/>
                </a:cubicBezTo>
                <a:cubicBezTo>
                  <a:pt x="4086541" y="311757"/>
                  <a:pt x="4036541" y="296682"/>
                  <a:pt x="3972148" y="296682"/>
                </a:cubicBezTo>
                <a:close/>
                <a:moveTo>
                  <a:pt x="2660080" y="296682"/>
                </a:moveTo>
                <a:lnTo>
                  <a:pt x="2660080" y="430515"/>
                </a:lnTo>
                <a:lnTo>
                  <a:pt x="2775905" y="430515"/>
                </a:lnTo>
                <a:lnTo>
                  <a:pt x="2775905" y="855345"/>
                </a:lnTo>
                <a:lnTo>
                  <a:pt x="2938388" y="855345"/>
                </a:lnTo>
                <a:lnTo>
                  <a:pt x="2938388" y="430515"/>
                </a:lnTo>
                <a:lnTo>
                  <a:pt x="3054214" y="430515"/>
                </a:lnTo>
                <a:lnTo>
                  <a:pt x="3054214" y="296682"/>
                </a:lnTo>
                <a:close/>
                <a:moveTo>
                  <a:pt x="1797083" y="296682"/>
                </a:moveTo>
                <a:lnTo>
                  <a:pt x="1624618" y="855345"/>
                </a:lnTo>
                <a:lnTo>
                  <a:pt x="1763836" y="855345"/>
                </a:lnTo>
                <a:lnTo>
                  <a:pt x="1797377" y="745250"/>
                </a:lnTo>
                <a:lnTo>
                  <a:pt x="1947039" y="745250"/>
                </a:lnTo>
                <a:lnTo>
                  <a:pt x="1978610" y="855345"/>
                </a:lnTo>
                <a:lnTo>
                  <a:pt x="2153608" y="855345"/>
                </a:lnTo>
                <a:lnTo>
                  <a:pt x="1978393" y="296682"/>
                </a:lnTo>
                <a:close/>
                <a:moveTo>
                  <a:pt x="1241934" y="296682"/>
                </a:moveTo>
                <a:lnTo>
                  <a:pt x="1241934" y="855345"/>
                </a:lnTo>
                <a:lnTo>
                  <a:pt x="1408919" y="855345"/>
                </a:lnTo>
                <a:lnTo>
                  <a:pt x="1408919" y="646204"/>
                </a:lnTo>
                <a:lnTo>
                  <a:pt x="1591047" y="646204"/>
                </a:lnTo>
                <a:lnTo>
                  <a:pt x="1591047" y="520556"/>
                </a:lnTo>
                <a:lnTo>
                  <a:pt x="1408919" y="520556"/>
                </a:lnTo>
                <a:lnTo>
                  <a:pt x="1408919" y="429697"/>
                </a:lnTo>
                <a:lnTo>
                  <a:pt x="1645891" y="429697"/>
                </a:lnTo>
                <a:lnTo>
                  <a:pt x="1645891" y="296682"/>
                </a:lnTo>
                <a:close/>
                <a:moveTo>
                  <a:pt x="4464360" y="288087"/>
                </a:moveTo>
                <a:cubicBezTo>
                  <a:pt x="4389326" y="288087"/>
                  <a:pt x="4331823" y="305555"/>
                  <a:pt x="4291850" y="340490"/>
                </a:cubicBezTo>
                <a:cubicBezTo>
                  <a:pt x="4251877" y="375426"/>
                  <a:pt x="4231891" y="419230"/>
                  <a:pt x="4231891" y="471903"/>
                </a:cubicBezTo>
                <a:cubicBezTo>
                  <a:pt x="4231891" y="512844"/>
                  <a:pt x="4245802" y="548462"/>
                  <a:pt x="4273624" y="578757"/>
                </a:cubicBezTo>
                <a:cubicBezTo>
                  <a:pt x="4301447" y="609052"/>
                  <a:pt x="4364341" y="633587"/>
                  <a:pt x="4462308" y="652363"/>
                </a:cubicBezTo>
                <a:cubicBezTo>
                  <a:pt x="4487960" y="657534"/>
                  <a:pt x="4505765" y="663462"/>
                  <a:pt x="4515725" y="670147"/>
                </a:cubicBezTo>
                <a:cubicBezTo>
                  <a:pt x="4525684" y="676832"/>
                  <a:pt x="4530663" y="686177"/>
                  <a:pt x="4530663" y="698183"/>
                </a:cubicBezTo>
                <a:cubicBezTo>
                  <a:pt x="4530663" y="721102"/>
                  <a:pt x="4509108" y="732562"/>
                  <a:pt x="4465998" y="732562"/>
                </a:cubicBezTo>
                <a:cubicBezTo>
                  <a:pt x="4410608" y="732562"/>
                  <a:pt x="4376229" y="710052"/>
                  <a:pt x="4362860" y="665031"/>
                </a:cubicBezTo>
                <a:lnTo>
                  <a:pt x="4203651" y="693681"/>
                </a:lnTo>
                <a:cubicBezTo>
                  <a:pt x="4235574" y="807187"/>
                  <a:pt x="4319613" y="863940"/>
                  <a:pt x="4455766" y="863940"/>
                </a:cubicBezTo>
                <a:cubicBezTo>
                  <a:pt x="4530254" y="863940"/>
                  <a:pt x="4590418" y="846398"/>
                  <a:pt x="4636257" y="811313"/>
                </a:cubicBezTo>
                <a:cubicBezTo>
                  <a:pt x="4682096" y="776228"/>
                  <a:pt x="4705015" y="730426"/>
                  <a:pt x="4705015" y="673907"/>
                </a:cubicBezTo>
                <a:cubicBezTo>
                  <a:pt x="4705015" y="638138"/>
                  <a:pt x="4695610" y="607080"/>
                  <a:pt x="4676797" y="580733"/>
                </a:cubicBezTo>
                <a:cubicBezTo>
                  <a:pt x="4657986" y="554386"/>
                  <a:pt x="4634525" y="535774"/>
                  <a:pt x="4606415" y="524899"/>
                </a:cubicBezTo>
                <a:cubicBezTo>
                  <a:pt x="4578305" y="514023"/>
                  <a:pt x="4530819" y="501516"/>
                  <a:pt x="4463958" y="487379"/>
                </a:cubicBezTo>
                <a:cubicBezTo>
                  <a:pt x="4439669" y="482212"/>
                  <a:pt x="4423296" y="476764"/>
                  <a:pt x="4414838" y="471034"/>
                </a:cubicBezTo>
                <a:cubicBezTo>
                  <a:pt x="4406380" y="465304"/>
                  <a:pt x="4402150" y="457255"/>
                  <a:pt x="4402150" y="446886"/>
                </a:cubicBezTo>
                <a:cubicBezTo>
                  <a:pt x="4402150" y="423694"/>
                  <a:pt x="4420840" y="412098"/>
                  <a:pt x="4458221" y="412098"/>
                </a:cubicBezTo>
                <a:cubicBezTo>
                  <a:pt x="4503242" y="412098"/>
                  <a:pt x="4533119" y="430788"/>
                  <a:pt x="4547853" y="468169"/>
                </a:cubicBezTo>
                <a:lnTo>
                  <a:pt x="4689872" y="425195"/>
                </a:lnTo>
                <a:cubicBezTo>
                  <a:pt x="4653310" y="333789"/>
                  <a:pt x="4578139" y="288087"/>
                  <a:pt x="4464360" y="288087"/>
                </a:cubicBezTo>
                <a:close/>
                <a:moveTo>
                  <a:pt x="3342419" y="288087"/>
                </a:moveTo>
                <a:cubicBezTo>
                  <a:pt x="3258381" y="288087"/>
                  <a:pt x="3192692" y="315304"/>
                  <a:pt x="3145352" y="369738"/>
                </a:cubicBezTo>
                <a:cubicBezTo>
                  <a:pt x="3098013" y="424171"/>
                  <a:pt x="3074343" y="493135"/>
                  <a:pt x="3074343" y="576627"/>
                </a:cubicBezTo>
                <a:cubicBezTo>
                  <a:pt x="3074343" y="663940"/>
                  <a:pt x="3099104" y="733653"/>
                  <a:pt x="3148627" y="785768"/>
                </a:cubicBezTo>
                <a:cubicBezTo>
                  <a:pt x="3198149" y="837883"/>
                  <a:pt x="3262201" y="863940"/>
                  <a:pt x="3340782" y="863940"/>
                </a:cubicBezTo>
                <a:cubicBezTo>
                  <a:pt x="3418818" y="863940"/>
                  <a:pt x="3482529" y="837201"/>
                  <a:pt x="3531915" y="783722"/>
                </a:cubicBezTo>
                <a:cubicBezTo>
                  <a:pt x="3581301" y="730243"/>
                  <a:pt x="3605994" y="659165"/>
                  <a:pt x="3605994" y="570488"/>
                </a:cubicBezTo>
                <a:cubicBezTo>
                  <a:pt x="3605994" y="484813"/>
                  <a:pt x="3581506" y="416327"/>
                  <a:pt x="3532529" y="365031"/>
                </a:cubicBezTo>
                <a:cubicBezTo>
                  <a:pt x="3483552" y="313735"/>
                  <a:pt x="3420182" y="288087"/>
                  <a:pt x="3342419" y="288087"/>
                </a:cubicBezTo>
                <a:close/>
                <a:moveTo>
                  <a:pt x="2411239" y="288087"/>
                </a:moveTo>
                <a:cubicBezTo>
                  <a:pt x="2332112" y="288087"/>
                  <a:pt x="2270448" y="314963"/>
                  <a:pt x="2226246" y="368714"/>
                </a:cubicBezTo>
                <a:cubicBezTo>
                  <a:pt x="2182044" y="422466"/>
                  <a:pt x="2159943" y="493135"/>
                  <a:pt x="2159943" y="580720"/>
                </a:cubicBezTo>
                <a:cubicBezTo>
                  <a:pt x="2159943" y="669124"/>
                  <a:pt x="2183272" y="738428"/>
                  <a:pt x="2229929" y="788633"/>
                </a:cubicBezTo>
                <a:cubicBezTo>
                  <a:pt x="2276587" y="838838"/>
                  <a:pt x="2337842" y="863940"/>
                  <a:pt x="2413695" y="863940"/>
                </a:cubicBezTo>
                <a:cubicBezTo>
                  <a:pt x="2476723" y="863940"/>
                  <a:pt x="2529861" y="845659"/>
                  <a:pt x="2573109" y="809097"/>
                </a:cubicBezTo>
                <a:cubicBezTo>
                  <a:pt x="2616356" y="772535"/>
                  <a:pt x="2641662" y="720011"/>
                  <a:pt x="2649029" y="651525"/>
                </a:cubicBezTo>
                <a:lnTo>
                  <a:pt x="2492276" y="642112"/>
                </a:lnTo>
                <a:cubicBezTo>
                  <a:pt x="2486819" y="703776"/>
                  <a:pt x="2461444" y="734608"/>
                  <a:pt x="2416150" y="734608"/>
                </a:cubicBezTo>
                <a:cubicBezTo>
                  <a:pt x="2390775" y="734608"/>
                  <a:pt x="2371062" y="723694"/>
                  <a:pt x="2357010" y="701866"/>
                </a:cubicBezTo>
                <a:cubicBezTo>
                  <a:pt x="2342958" y="680038"/>
                  <a:pt x="2335932" y="638701"/>
                  <a:pt x="2335932" y="577855"/>
                </a:cubicBezTo>
                <a:cubicBezTo>
                  <a:pt x="2335932" y="469260"/>
                  <a:pt x="2362944" y="414963"/>
                  <a:pt x="2416969" y="414963"/>
                </a:cubicBezTo>
                <a:cubicBezTo>
                  <a:pt x="2436341" y="414963"/>
                  <a:pt x="2453190" y="423285"/>
                  <a:pt x="2467515" y="439929"/>
                </a:cubicBezTo>
                <a:cubicBezTo>
                  <a:pt x="2481839" y="456573"/>
                  <a:pt x="2489002" y="483585"/>
                  <a:pt x="2489002" y="520966"/>
                </a:cubicBezTo>
                <a:lnTo>
                  <a:pt x="2649029" y="512371"/>
                </a:lnTo>
                <a:cubicBezTo>
                  <a:pt x="2643845" y="444704"/>
                  <a:pt x="2621403" y="390406"/>
                  <a:pt x="2581703" y="349478"/>
                </a:cubicBezTo>
                <a:cubicBezTo>
                  <a:pt x="2542003" y="308551"/>
                  <a:pt x="2485182" y="288087"/>
                  <a:pt x="2411239" y="288087"/>
                </a:cubicBezTo>
                <a:close/>
                <a:moveTo>
                  <a:pt x="0" y="0"/>
                </a:moveTo>
                <a:lnTo>
                  <a:pt x="6096000" y="0"/>
                </a:lnTo>
                <a:lnTo>
                  <a:pt x="6096000" y="6858000"/>
                </a:lnTo>
                <a:lnTo>
                  <a:pt x="0" y="6858000"/>
                </a:lnTo>
                <a:close/>
              </a:path>
            </a:pathLst>
          </a:custGeom>
          <a:solidFill>
            <a:schemeClr val="bg1">
              <a:alpha val="33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Rectangle: Rounded Corners 1">
            <a:extLst>
              <a:ext uri="{FF2B5EF4-FFF2-40B4-BE49-F238E27FC236}">
                <a16:creationId xmlns:a16="http://schemas.microsoft.com/office/drawing/2014/main" id="{7AF823FB-F123-2E96-6C2B-2ECC4ECE8720}"/>
              </a:ext>
            </a:extLst>
          </p:cNvPr>
          <p:cNvSpPr/>
          <p:nvPr/>
        </p:nvSpPr>
        <p:spPr>
          <a:xfrm>
            <a:off x="4434267" y="4252049"/>
            <a:ext cx="1661733" cy="2095273"/>
          </a:xfrm>
          <a:prstGeom prst="roundRect">
            <a:avLst/>
          </a:prstGeom>
          <a:solidFill>
            <a:schemeClr val="tx2">
              <a:lumMod val="25000"/>
              <a:lumOff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TextBox 2">
            <a:extLst>
              <a:ext uri="{FF2B5EF4-FFF2-40B4-BE49-F238E27FC236}">
                <a16:creationId xmlns:a16="http://schemas.microsoft.com/office/drawing/2014/main" id="{81456321-6ED3-9D44-6359-73FA4AD5009B}"/>
              </a:ext>
            </a:extLst>
          </p:cNvPr>
          <p:cNvSpPr txBox="1"/>
          <p:nvPr/>
        </p:nvSpPr>
        <p:spPr>
          <a:xfrm>
            <a:off x="217286" y="5432908"/>
            <a:ext cx="1589999" cy="954107"/>
          </a:xfrm>
          <a:prstGeom prst="rect">
            <a:avLst/>
          </a:prstGeom>
          <a:noFill/>
        </p:spPr>
        <p:txBody>
          <a:bodyPr wrap="square" rtlCol="0">
            <a:spAutoFit/>
          </a:bodyPr>
          <a:lstStyle/>
          <a:p>
            <a:pPr algn="ctr"/>
            <a:r>
              <a:rPr lang="en-US" sz="2800" dirty="0">
                <a:latin typeface="Franklin Gothic Heavy" panose="020B0903020102020204" pitchFamily="34" charset="0"/>
              </a:rPr>
              <a:t>CREDIT SCORES</a:t>
            </a:r>
          </a:p>
        </p:txBody>
      </p:sp>
      <p:sp>
        <p:nvSpPr>
          <p:cNvPr id="4" name="TextBox 3">
            <a:extLst>
              <a:ext uri="{FF2B5EF4-FFF2-40B4-BE49-F238E27FC236}">
                <a16:creationId xmlns:a16="http://schemas.microsoft.com/office/drawing/2014/main" id="{14C813BE-AFA4-AF4C-CBC2-EBC150115F67}"/>
              </a:ext>
            </a:extLst>
          </p:cNvPr>
          <p:cNvSpPr txBox="1"/>
          <p:nvPr/>
        </p:nvSpPr>
        <p:spPr>
          <a:xfrm>
            <a:off x="2097684" y="5288903"/>
            <a:ext cx="1884980" cy="1384995"/>
          </a:xfrm>
          <a:prstGeom prst="rect">
            <a:avLst/>
          </a:prstGeom>
          <a:noFill/>
        </p:spPr>
        <p:txBody>
          <a:bodyPr wrap="square" rtlCol="0">
            <a:spAutoFit/>
          </a:bodyPr>
          <a:lstStyle/>
          <a:p>
            <a:pPr algn="ctr"/>
            <a:r>
              <a:rPr lang="en-US" sz="2800" dirty="0">
                <a:latin typeface="Franklin Gothic Heavy" panose="020B0903020102020204" pitchFamily="34" charset="0"/>
              </a:rPr>
              <a:t>DTI (DEBT TO INCOME)</a:t>
            </a:r>
          </a:p>
        </p:txBody>
      </p:sp>
      <p:sp>
        <p:nvSpPr>
          <p:cNvPr id="5" name="TextBox 4">
            <a:extLst>
              <a:ext uri="{FF2B5EF4-FFF2-40B4-BE49-F238E27FC236}">
                <a16:creationId xmlns:a16="http://schemas.microsoft.com/office/drawing/2014/main" id="{01DD93F3-E1EE-02F9-953E-364887F1BD2E}"/>
              </a:ext>
            </a:extLst>
          </p:cNvPr>
          <p:cNvSpPr txBox="1"/>
          <p:nvPr/>
        </p:nvSpPr>
        <p:spPr>
          <a:xfrm>
            <a:off x="4434267" y="5432907"/>
            <a:ext cx="1661733" cy="954107"/>
          </a:xfrm>
          <a:prstGeom prst="rect">
            <a:avLst/>
          </a:prstGeom>
          <a:noFill/>
        </p:spPr>
        <p:txBody>
          <a:bodyPr wrap="square" rtlCol="0">
            <a:spAutoFit/>
          </a:bodyPr>
          <a:lstStyle/>
          <a:p>
            <a:r>
              <a:rPr lang="en-US" sz="2800" dirty="0">
                <a:latin typeface="Franklin Gothic Heavy" panose="020B0903020102020204" pitchFamily="34" charset="0"/>
              </a:rPr>
              <a:t>EMPLOY-</a:t>
            </a:r>
          </a:p>
          <a:p>
            <a:r>
              <a:rPr lang="en-US" sz="2800" dirty="0">
                <a:latin typeface="Franklin Gothic Heavy" panose="020B0903020102020204" pitchFamily="34" charset="0"/>
              </a:rPr>
              <a:t>MENT</a:t>
            </a:r>
          </a:p>
        </p:txBody>
      </p:sp>
      <p:sp>
        <p:nvSpPr>
          <p:cNvPr id="6" name="TextBox 5">
            <a:extLst>
              <a:ext uri="{FF2B5EF4-FFF2-40B4-BE49-F238E27FC236}">
                <a16:creationId xmlns:a16="http://schemas.microsoft.com/office/drawing/2014/main" id="{1334371C-BD37-5DC6-5D42-398085C38D1F}"/>
              </a:ext>
            </a:extLst>
          </p:cNvPr>
          <p:cNvSpPr txBox="1"/>
          <p:nvPr/>
        </p:nvSpPr>
        <p:spPr>
          <a:xfrm>
            <a:off x="217286" y="4064394"/>
            <a:ext cx="1160767" cy="1107996"/>
          </a:xfrm>
          <a:prstGeom prst="rect">
            <a:avLst/>
          </a:prstGeom>
          <a:noFill/>
        </p:spPr>
        <p:txBody>
          <a:bodyPr wrap="none" rtlCol="0">
            <a:spAutoFit/>
          </a:bodyPr>
          <a:lstStyle/>
          <a:p>
            <a:r>
              <a:rPr lang="en-US" sz="6600" dirty="0">
                <a:latin typeface="Franklin Gothic Heavy" panose="020B0903020102020204" pitchFamily="34" charset="0"/>
              </a:rPr>
              <a:t>01</a:t>
            </a:r>
          </a:p>
        </p:txBody>
      </p:sp>
      <p:sp>
        <p:nvSpPr>
          <p:cNvPr id="12" name="TextBox 11">
            <a:extLst>
              <a:ext uri="{FF2B5EF4-FFF2-40B4-BE49-F238E27FC236}">
                <a16:creationId xmlns:a16="http://schemas.microsoft.com/office/drawing/2014/main" id="{480E0BF2-3B07-F8D3-31E7-F95D5A768580}"/>
              </a:ext>
            </a:extLst>
          </p:cNvPr>
          <p:cNvSpPr txBox="1"/>
          <p:nvPr/>
        </p:nvSpPr>
        <p:spPr>
          <a:xfrm>
            <a:off x="2158753" y="4064394"/>
            <a:ext cx="1178528" cy="1107996"/>
          </a:xfrm>
          <a:prstGeom prst="rect">
            <a:avLst/>
          </a:prstGeom>
          <a:noFill/>
        </p:spPr>
        <p:txBody>
          <a:bodyPr wrap="none" rtlCol="0">
            <a:spAutoFit/>
          </a:bodyPr>
          <a:lstStyle/>
          <a:p>
            <a:r>
              <a:rPr lang="en-US" sz="6600" dirty="0">
                <a:latin typeface="Franklin Gothic Heavy" panose="020B0903020102020204" pitchFamily="34" charset="0"/>
              </a:rPr>
              <a:t>02</a:t>
            </a:r>
          </a:p>
        </p:txBody>
      </p:sp>
      <p:sp>
        <p:nvSpPr>
          <p:cNvPr id="13" name="TextBox 12">
            <a:extLst>
              <a:ext uri="{FF2B5EF4-FFF2-40B4-BE49-F238E27FC236}">
                <a16:creationId xmlns:a16="http://schemas.microsoft.com/office/drawing/2014/main" id="{A8E3FB67-0651-E0F5-CE43-CC2154B9C086}"/>
              </a:ext>
            </a:extLst>
          </p:cNvPr>
          <p:cNvSpPr txBox="1"/>
          <p:nvPr/>
        </p:nvSpPr>
        <p:spPr>
          <a:xfrm>
            <a:off x="4434267" y="4058468"/>
            <a:ext cx="1178528" cy="1107996"/>
          </a:xfrm>
          <a:prstGeom prst="rect">
            <a:avLst/>
          </a:prstGeom>
          <a:noFill/>
        </p:spPr>
        <p:txBody>
          <a:bodyPr wrap="none" rtlCol="0">
            <a:spAutoFit/>
          </a:bodyPr>
          <a:lstStyle/>
          <a:p>
            <a:r>
              <a:rPr lang="en-US" sz="6600" dirty="0">
                <a:latin typeface="Franklin Gothic Heavy" panose="020B0903020102020204" pitchFamily="34" charset="0"/>
              </a:rPr>
              <a:t>03</a:t>
            </a:r>
          </a:p>
        </p:txBody>
      </p:sp>
    </p:spTree>
    <p:extLst>
      <p:ext uri="{BB962C8B-B14F-4D97-AF65-F5344CB8AC3E}">
        <p14:creationId xmlns:p14="http://schemas.microsoft.com/office/powerpoint/2010/main" val="12699809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a:extLst>
            <a:ext uri="{FF2B5EF4-FFF2-40B4-BE49-F238E27FC236}">
              <a16:creationId xmlns:a16="http://schemas.microsoft.com/office/drawing/2014/main" id="{BD2B0C99-2434-A4A4-C823-ADB30AD49AC8}"/>
            </a:ext>
          </a:extLst>
        </p:cNvPr>
        <p:cNvGrpSpPr/>
        <p:nvPr/>
      </p:nvGrpSpPr>
      <p:grpSpPr>
        <a:xfrm>
          <a:off x="0" y="0"/>
          <a:ext cx="0" cy="0"/>
          <a:chOff x="0" y="0"/>
          <a:chExt cx="0" cy="0"/>
        </a:xfrm>
      </p:grpSpPr>
      <p:sp>
        <p:nvSpPr>
          <p:cNvPr id="47" name="Freeform: Shape 46">
            <a:extLst>
              <a:ext uri="{FF2B5EF4-FFF2-40B4-BE49-F238E27FC236}">
                <a16:creationId xmlns:a16="http://schemas.microsoft.com/office/drawing/2014/main" id="{BB58369D-1478-2091-4F49-0801263F431C}"/>
              </a:ext>
            </a:extLst>
          </p:cNvPr>
          <p:cNvSpPr/>
          <p:nvPr/>
        </p:nvSpPr>
        <p:spPr>
          <a:xfrm>
            <a:off x="0" y="0"/>
            <a:ext cx="6096000" cy="6858000"/>
          </a:xfrm>
          <a:custGeom>
            <a:avLst/>
            <a:gdLst/>
            <a:ahLst/>
            <a:cxnLst/>
            <a:rect l="l" t="t" r="r" b="b"/>
            <a:pathLst>
              <a:path w="6096000" h="6858000">
                <a:moveTo>
                  <a:pt x="4764249" y="2725259"/>
                </a:moveTo>
                <a:lnTo>
                  <a:pt x="4764249" y="2874645"/>
                </a:lnTo>
                <a:lnTo>
                  <a:pt x="4919774" y="2874645"/>
                </a:lnTo>
                <a:lnTo>
                  <a:pt x="4919774" y="2725259"/>
                </a:lnTo>
                <a:close/>
                <a:moveTo>
                  <a:pt x="4764249" y="2458410"/>
                </a:moveTo>
                <a:lnTo>
                  <a:pt x="4764249" y="2607387"/>
                </a:lnTo>
                <a:lnTo>
                  <a:pt x="4919774" y="2607387"/>
                </a:lnTo>
                <a:lnTo>
                  <a:pt x="4919774" y="2458410"/>
                </a:lnTo>
                <a:close/>
                <a:moveTo>
                  <a:pt x="1175296" y="2442857"/>
                </a:moveTo>
                <a:lnTo>
                  <a:pt x="1219907" y="2442857"/>
                </a:lnTo>
                <a:cubicBezTo>
                  <a:pt x="1252650" y="2442857"/>
                  <a:pt x="1277683" y="2457591"/>
                  <a:pt x="1295010" y="2487059"/>
                </a:cubicBezTo>
                <a:cubicBezTo>
                  <a:pt x="1312336" y="2516528"/>
                  <a:pt x="1320999" y="2551589"/>
                  <a:pt x="1320999" y="2592244"/>
                </a:cubicBezTo>
                <a:cubicBezTo>
                  <a:pt x="1320999" y="2639720"/>
                  <a:pt x="1311244" y="2677237"/>
                  <a:pt x="1291736" y="2704795"/>
                </a:cubicBezTo>
                <a:cubicBezTo>
                  <a:pt x="1272226" y="2732353"/>
                  <a:pt x="1248284" y="2746132"/>
                  <a:pt x="1219907" y="2746132"/>
                </a:cubicBezTo>
                <a:lnTo>
                  <a:pt x="1175296" y="2746132"/>
                </a:lnTo>
                <a:close/>
                <a:moveTo>
                  <a:pt x="3867113" y="2434263"/>
                </a:moveTo>
                <a:cubicBezTo>
                  <a:pt x="3919228" y="2434263"/>
                  <a:pt x="3945285" y="2482830"/>
                  <a:pt x="3945285" y="2579965"/>
                </a:cubicBezTo>
                <a:cubicBezTo>
                  <a:pt x="3945285" y="2647087"/>
                  <a:pt x="3938941" y="2693267"/>
                  <a:pt x="3926254" y="2718506"/>
                </a:cubicBezTo>
                <a:cubicBezTo>
                  <a:pt x="3913566" y="2743745"/>
                  <a:pt x="3892761" y="2756364"/>
                  <a:pt x="3863839" y="2756364"/>
                </a:cubicBezTo>
                <a:cubicBezTo>
                  <a:pt x="3809814" y="2756364"/>
                  <a:pt x="3782802" y="2704386"/>
                  <a:pt x="3782802" y="2600429"/>
                </a:cubicBezTo>
                <a:cubicBezTo>
                  <a:pt x="3782802" y="2489652"/>
                  <a:pt x="3810905" y="2434263"/>
                  <a:pt x="3867113" y="2434263"/>
                </a:cubicBezTo>
                <a:close/>
                <a:moveTo>
                  <a:pt x="4204209" y="2315982"/>
                </a:moveTo>
                <a:lnTo>
                  <a:pt x="4204209" y="2874645"/>
                </a:lnTo>
                <a:lnTo>
                  <a:pt x="4343363" y="2874645"/>
                </a:lnTo>
                <a:lnTo>
                  <a:pt x="4343363" y="2604113"/>
                </a:lnTo>
                <a:cubicBezTo>
                  <a:pt x="4343363" y="2579010"/>
                  <a:pt x="4338861" y="2548451"/>
                  <a:pt x="4329857" y="2512435"/>
                </a:cubicBezTo>
                <a:cubicBezTo>
                  <a:pt x="4349826" y="2557694"/>
                  <a:pt x="4369629" y="2596151"/>
                  <a:pt x="4389266" y="2627806"/>
                </a:cubicBezTo>
                <a:lnTo>
                  <a:pt x="4542272" y="2874645"/>
                </a:lnTo>
                <a:lnTo>
                  <a:pt x="4681836" y="2874645"/>
                </a:lnTo>
                <a:lnTo>
                  <a:pt x="4681836" y="2315982"/>
                </a:lnTo>
                <a:lnTo>
                  <a:pt x="4542272" y="2315982"/>
                </a:lnTo>
                <a:lnTo>
                  <a:pt x="4542272" y="2481329"/>
                </a:lnTo>
                <a:cubicBezTo>
                  <a:pt x="4542272" y="2531261"/>
                  <a:pt x="4546637" y="2580102"/>
                  <a:pt x="4555369" y="2627851"/>
                </a:cubicBezTo>
                <a:cubicBezTo>
                  <a:pt x="4542012" y="2597010"/>
                  <a:pt x="4522371" y="2561262"/>
                  <a:pt x="4496446" y="2520607"/>
                </a:cubicBezTo>
                <a:lnTo>
                  <a:pt x="4366283" y="2315982"/>
                </a:lnTo>
                <a:close/>
                <a:moveTo>
                  <a:pt x="3356484" y="2315982"/>
                </a:moveTo>
                <a:lnTo>
                  <a:pt x="3356484" y="2874645"/>
                </a:lnTo>
                <a:lnTo>
                  <a:pt x="3527971" y="2874645"/>
                </a:lnTo>
                <a:lnTo>
                  <a:pt x="3527971" y="2315982"/>
                </a:lnTo>
                <a:close/>
                <a:moveTo>
                  <a:pt x="2584959" y="2315982"/>
                </a:moveTo>
                <a:lnTo>
                  <a:pt x="2584959" y="2874645"/>
                </a:lnTo>
                <a:lnTo>
                  <a:pt x="2756446" y="2874645"/>
                </a:lnTo>
                <a:lnTo>
                  <a:pt x="2756446" y="2315982"/>
                </a:lnTo>
                <a:close/>
                <a:moveTo>
                  <a:pt x="1575309" y="2315982"/>
                </a:moveTo>
                <a:lnTo>
                  <a:pt x="1575309" y="2874645"/>
                </a:lnTo>
                <a:lnTo>
                  <a:pt x="1995637" y="2874645"/>
                </a:lnTo>
                <a:lnTo>
                  <a:pt x="1995637" y="2741221"/>
                </a:lnTo>
                <a:lnTo>
                  <a:pt x="1743522" y="2741221"/>
                </a:lnTo>
                <a:lnTo>
                  <a:pt x="1743522" y="2649952"/>
                </a:lnTo>
                <a:lnTo>
                  <a:pt x="1947342" y="2649952"/>
                </a:lnTo>
                <a:lnTo>
                  <a:pt x="1947342" y="2525941"/>
                </a:lnTo>
                <a:lnTo>
                  <a:pt x="1743522" y="2525941"/>
                </a:lnTo>
                <a:lnTo>
                  <a:pt x="1743522" y="2444904"/>
                </a:lnTo>
                <a:lnTo>
                  <a:pt x="1995637" y="2444904"/>
                </a:lnTo>
                <a:lnTo>
                  <a:pt x="1995637" y="2315982"/>
                </a:lnTo>
                <a:close/>
                <a:moveTo>
                  <a:pt x="1003809" y="2315982"/>
                </a:moveTo>
                <a:lnTo>
                  <a:pt x="1003809" y="2874645"/>
                </a:lnTo>
                <a:lnTo>
                  <a:pt x="1230548" y="2874645"/>
                </a:lnTo>
                <a:cubicBezTo>
                  <a:pt x="1310494" y="2874645"/>
                  <a:pt x="1375501" y="2848520"/>
                  <a:pt x="1425569" y="2796268"/>
                </a:cubicBezTo>
                <a:cubicBezTo>
                  <a:pt x="1475638" y="2744018"/>
                  <a:pt x="1500671" y="2676145"/>
                  <a:pt x="1500671" y="2592653"/>
                </a:cubicBezTo>
                <a:cubicBezTo>
                  <a:pt x="1500671" y="2519529"/>
                  <a:pt x="1477343" y="2455136"/>
                  <a:pt x="1430685" y="2399474"/>
                </a:cubicBezTo>
                <a:cubicBezTo>
                  <a:pt x="1384028" y="2343812"/>
                  <a:pt x="1313768" y="2315982"/>
                  <a:pt x="1219907" y="2315982"/>
                </a:cubicBezTo>
                <a:close/>
                <a:moveTo>
                  <a:pt x="3866294" y="2307387"/>
                </a:moveTo>
                <a:cubicBezTo>
                  <a:pt x="3782256" y="2307387"/>
                  <a:pt x="3716567" y="2334604"/>
                  <a:pt x="3669227" y="2389038"/>
                </a:cubicBezTo>
                <a:cubicBezTo>
                  <a:pt x="3621888" y="2443471"/>
                  <a:pt x="3598218" y="2512435"/>
                  <a:pt x="3598218" y="2595927"/>
                </a:cubicBezTo>
                <a:cubicBezTo>
                  <a:pt x="3598218" y="2683240"/>
                  <a:pt x="3622979" y="2752953"/>
                  <a:pt x="3672502" y="2805068"/>
                </a:cubicBezTo>
                <a:cubicBezTo>
                  <a:pt x="3722024" y="2857183"/>
                  <a:pt x="3786076" y="2883240"/>
                  <a:pt x="3864657" y="2883240"/>
                </a:cubicBezTo>
                <a:cubicBezTo>
                  <a:pt x="3942693" y="2883240"/>
                  <a:pt x="4006404" y="2856501"/>
                  <a:pt x="4055790" y="2803022"/>
                </a:cubicBezTo>
                <a:cubicBezTo>
                  <a:pt x="4105176" y="2749543"/>
                  <a:pt x="4129869" y="2678465"/>
                  <a:pt x="4129869" y="2589788"/>
                </a:cubicBezTo>
                <a:cubicBezTo>
                  <a:pt x="4129869" y="2504113"/>
                  <a:pt x="4105381" y="2435627"/>
                  <a:pt x="4056404" y="2384331"/>
                </a:cubicBezTo>
                <a:cubicBezTo>
                  <a:pt x="4007427" y="2333035"/>
                  <a:pt x="3944057" y="2307387"/>
                  <a:pt x="3866294" y="2307387"/>
                </a:cubicBezTo>
                <a:close/>
                <a:moveTo>
                  <a:pt x="3054660" y="2307387"/>
                </a:moveTo>
                <a:cubicBezTo>
                  <a:pt x="2979626" y="2307387"/>
                  <a:pt x="2922122" y="2324855"/>
                  <a:pt x="2882150" y="2359790"/>
                </a:cubicBezTo>
                <a:cubicBezTo>
                  <a:pt x="2842177" y="2394726"/>
                  <a:pt x="2822191" y="2438530"/>
                  <a:pt x="2822191" y="2491203"/>
                </a:cubicBezTo>
                <a:cubicBezTo>
                  <a:pt x="2822191" y="2532144"/>
                  <a:pt x="2836102" y="2567762"/>
                  <a:pt x="2863924" y="2598057"/>
                </a:cubicBezTo>
                <a:cubicBezTo>
                  <a:pt x="2891746" y="2628352"/>
                  <a:pt x="2954641" y="2652887"/>
                  <a:pt x="3052607" y="2671663"/>
                </a:cubicBezTo>
                <a:cubicBezTo>
                  <a:pt x="3078260" y="2676834"/>
                  <a:pt x="3096065" y="2682762"/>
                  <a:pt x="3106025" y="2689447"/>
                </a:cubicBezTo>
                <a:cubicBezTo>
                  <a:pt x="3115984" y="2696132"/>
                  <a:pt x="3120963" y="2705477"/>
                  <a:pt x="3120963" y="2717483"/>
                </a:cubicBezTo>
                <a:cubicBezTo>
                  <a:pt x="3120963" y="2740402"/>
                  <a:pt x="3099408" y="2751862"/>
                  <a:pt x="3056297" y="2751862"/>
                </a:cubicBezTo>
                <a:cubicBezTo>
                  <a:pt x="3000908" y="2751862"/>
                  <a:pt x="2966529" y="2729352"/>
                  <a:pt x="2953159" y="2684331"/>
                </a:cubicBezTo>
                <a:lnTo>
                  <a:pt x="2793951" y="2712981"/>
                </a:lnTo>
                <a:cubicBezTo>
                  <a:pt x="2825874" y="2826487"/>
                  <a:pt x="2909912" y="2883240"/>
                  <a:pt x="3046065" y="2883240"/>
                </a:cubicBezTo>
                <a:cubicBezTo>
                  <a:pt x="3120554" y="2883240"/>
                  <a:pt x="3180718" y="2865698"/>
                  <a:pt x="3226557" y="2830613"/>
                </a:cubicBezTo>
                <a:cubicBezTo>
                  <a:pt x="3272396" y="2795528"/>
                  <a:pt x="3295315" y="2749726"/>
                  <a:pt x="3295315" y="2693207"/>
                </a:cubicBezTo>
                <a:cubicBezTo>
                  <a:pt x="3295315" y="2657438"/>
                  <a:pt x="3285909" y="2626380"/>
                  <a:pt x="3267098" y="2600033"/>
                </a:cubicBezTo>
                <a:cubicBezTo>
                  <a:pt x="3248286" y="2573685"/>
                  <a:pt x="3224825" y="2555074"/>
                  <a:pt x="3196715" y="2544199"/>
                </a:cubicBezTo>
                <a:cubicBezTo>
                  <a:pt x="3168604" y="2533323"/>
                  <a:pt x="3121119" y="2520816"/>
                  <a:pt x="3054257" y="2506679"/>
                </a:cubicBezTo>
                <a:cubicBezTo>
                  <a:pt x="3029969" y="2501512"/>
                  <a:pt x="3013596" y="2496063"/>
                  <a:pt x="3005138" y="2490334"/>
                </a:cubicBezTo>
                <a:cubicBezTo>
                  <a:pt x="2996679" y="2484604"/>
                  <a:pt x="2992450" y="2476555"/>
                  <a:pt x="2992450" y="2466186"/>
                </a:cubicBezTo>
                <a:cubicBezTo>
                  <a:pt x="2992450" y="2442994"/>
                  <a:pt x="3011140" y="2431398"/>
                  <a:pt x="3048521" y="2431398"/>
                </a:cubicBezTo>
                <a:cubicBezTo>
                  <a:pt x="3093542" y="2431398"/>
                  <a:pt x="3123419" y="2450088"/>
                  <a:pt x="3138153" y="2487469"/>
                </a:cubicBezTo>
                <a:lnTo>
                  <a:pt x="3280172" y="2444495"/>
                </a:lnTo>
                <a:cubicBezTo>
                  <a:pt x="3243610" y="2353089"/>
                  <a:pt x="3168439" y="2307387"/>
                  <a:pt x="3054660" y="2307387"/>
                </a:cubicBezTo>
                <a:close/>
                <a:moveTo>
                  <a:pt x="2287414" y="2307387"/>
                </a:moveTo>
                <a:cubicBezTo>
                  <a:pt x="2208287" y="2307387"/>
                  <a:pt x="2146623" y="2334263"/>
                  <a:pt x="2102421" y="2388014"/>
                </a:cubicBezTo>
                <a:cubicBezTo>
                  <a:pt x="2058219" y="2441766"/>
                  <a:pt x="2036118" y="2512435"/>
                  <a:pt x="2036118" y="2600020"/>
                </a:cubicBezTo>
                <a:cubicBezTo>
                  <a:pt x="2036118" y="2688424"/>
                  <a:pt x="2059447" y="2757729"/>
                  <a:pt x="2106104" y="2807933"/>
                </a:cubicBezTo>
                <a:cubicBezTo>
                  <a:pt x="2152762" y="2858138"/>
                  <a:pt x="2214017" y="2883240"/>
                  <a:pt x="2289870" y="2883240"/>
                </a:cubicBezTo>
                <a:cubicBezTo>
                  <a:pt x="2352898" y="2883240"/>
                  <a:pt x="2406036" y="2864959"/>
                  <a:pt x="2449283" y="2828397"/>
                </a:cubicBezTo>
                <a:cubicBezTo>
                  <a:pt x="2492530" y="2791835"/>
                  <a:pt x="2517837" y="2739311"/>
                  <a:pt x="2525204" y="2670825"/>
                </a:cubicBezTo>
                <a:lnTo>
                  <a:pt x="2368451" y="2661412"/>
                </a:lnTo>
                <a:cubicBezTo>
                  <a:pt x="2362994" y="2723076"/>
                  <a:pt x="2337619" y="2753908"/>
                  <a:pt x="2292326" y="2753908"/>
                </a:cubicBezTo>
                <a:cubicBezTo>
                  <a:pt x="2266950" y="2753908"/>
                  <a:pt x="2247237" y="2742994"/>
                  <a:pt x="2233185" y="2721166"/>
                </a:cubicBezTo>
                <a:cubicBezTo>
                  <a:pt x="2219133" y="2699338"/>
                  <a:pt x="2212107" y="2658001"/>
                  <a:pt x="2212107" y="2597155"/>
                </a:cubicBezTo>
                <a:cubicBezTo>
                  <a:pt x="2212107" y="2488560"/>
                  <a:pt x="2239119" y="2434263"/>
                  <a:pt x="2293144" y="2434263"/>
                </a:cubicBezTo>
                <a:cubicBezTo>
                  <a:pt x="2312516" y="2434263"/>
                  <a:pt x="2329365" y="2442585"/>
                  <a:pt x="2343690" y="2459229"/>
                </a:cubicBezTo>
                <a:cubicBezTo>
                  <a:pt x="2358014" y="2475873"/>
                  <a:pt x="2365177" y="2502885"/>
                  <a:pt x="2365177" y="2540265"/>
                </a:cubicBezTo>
                <a:lnTo>
                  <a:pt x="2525204" y="2531671"/>
                </a:lnTo>
                <a:cubicBezTo>
                  <a:pt x="2520020" y="2464004"/>
                  <a:pt x="2497578" y="2409706"/>
                  <a:pt x="2457878" y="2368779"/>
                </a:cubicBezTo>
                <a:cubicBezTo>
                  <a:pt x="2418178" y="2327851"/>
                  <a:pt x="2361357" y="2307387"/>
                  <a:pt x="2287414" y="2307387"/>
                </a:cubicBezTo>
                <a:close/>
                <a:moveTo>
                  <a:pt x="4938769" y="1470874"/>
                </a:moveTo>
                <a:lnTo>
                  <a:pt x="4983968" y="1632935"/>
                </a:lnTo>
                <a:lnTo>
                  <a:pt x="4893582" y="1632935"/>
                </a:lnTo>
                <a:close/>
                <a:moveTo>
                  <a:pt x="337096" y="1433208"/>
                </a:moveTo>
                <a:lnTo>
                  <a:pt x="381707" y="1433208"/>
                </a:lnTo>
                <a:cubicBezTo>
                  <a:pt x="414449" y="1433208"/>
                  <a:pt x="439484" y="1447942"/>
                  <a:pt x="456810" y="1477410"/>
                </a:cubicBezTo>
                <a:cubicBezTo>
                  <a:pt x="474136" y="1506878"/>
                  <a:pt x="482799" y="1541939"/>
                  <a:pt x="482799" y="1582594"/>
                </a:cubicBezTo>
                <a:cubicBezTo>
                  <a:pt x="482799" y="1630070"/>
                  <a:pt x="473044" y="1667587"/>
                  <a:pt x="453535" y="1695145"/>
                </a:cubicBezTo>
                <a:cubicBezTo>
                  <a:pt x="434026" y="1722703"/>
                  <a:pt x="410084" y="1736482"/>
                  <a:pt x="381707" y="1736482"/>
                </a:cubicBezTo>
                <a:lnTo>
                  <a:pt x="337096" y="1736482"/>
                </a:lnTo>
                <a:close/>
                <a:moveTo>
                  <a:pt x="908596" y="1425022"/>
                </a:moveTo>
                <a:lnTo>
                  <a:pt x="987586" y="1425022"/>
                </a:lnTo>
                <a:cubicBezTo>
                  <a:pt x="1031516" y="1425022"/>
                  <a:pt x="1053480" y="1442894"/>
                  <a:pt x="1053480" y="1478637"/>
                </a:cubicBezTo>
                <a:cubicBezTo>
                  <a:pt x="1053480" y="1496100"/>
                  <a:pt x="1046932" y="1509333"/>
                  <a:pt x="1033835" y="1518337"/>
                </a:cubicBezTo>
                <a:cubicBezTo>
                  <a:pt x="1020738" y="1527341"/>
                  <a:pt x="1003412" y="1531843"/>
                  <a:pt x="981857" y="1531843"/>
                </a:cubicBezTo>
                <a:lnTo>
                  <a:pt x="908596" y="1531843"/>
                </a:lnTo>
                <a:close/>
                <a:moveTo>
                  <a:pt x="4419563" y="1424613"/>
                </a:moveTo>
                <a:cubicBezTo>
                  <a:pt x="4471678" y="1424613"/>
                  <a:pt x="4497735" y="1473180"/>
                  <a:pt x="4497735" y="1570316"/>
                </a:cubicBezTo>
                <a:cubicBezTo>
                  <a:pt x="4497735" y="1637437"/>
                  <a:pt x="4491391" y="1683617"/>
                  <a:pt x="4478704" y="1708856"/>
                </a:cubicBezTo>
                <a:cubicBezTo>
                  <a:pt x="4466016" y="1734095"/>
                  <a:pt x="4445211" y="1746714"/>
                  <a:pt x="4416289" y="1746714"/>
                </a:cubicBezTo>
                <a:cubicBezTo>
                  <a:pt x="4362264" y="1746714"/>
                  <a:pt x="4335252" y="1694736"/>
                  <a:pt x="4335252" y="1590779"/>
                </a:cubicBezTo>
                <a:cubicBezTo>
                  <a:pt x="4335252" y="1480002"/>
                  <a:pt x="4363356" y="1424613"/>
                  <a:pt x="4419563" y="1424613"/>
                </a:cubicBezTo>
                <a:close/>
                <a:moveTo>
                  <a:pt x="5271009" y="1306332"/>
                </a:moveTo>
                <a:lnTo>
                  <a:pt x="5271009" y="1864995"/>
                </a:lnTo>
                <a:lnTo>
                  <a:pt x="5410163" y="1864995"/>
                </a:lnTo>
                <a:lnTo>
                  <a:pt x="5410163" y="1594463"/>
                </a:lnTo>
                <a:cubicBezTo>
                  <a:pt x="5410163" y="1569361"/>
                  <a:pt x="5405661" y="1538801"/>
                  <a:pt x="5396657" y="1502785"/>
                </a:cubicBezTo>
                <a:cubicBezTo>
                  <a:pt x="5416626" y="1548044"/>
                  <a:pt x="5436429" y="1586501"/>
                  <a:pt x="5456066" y="1618156"/>
                </a:cubicBezTo>
                <a:lnTo>
                  <a:pt x="5609072" y="1864995"/>
                </a:lnTo>
                <a:lnTo>
                  <a:pt x="5748636" y="1864995"/>
                </a:lnTo>
                <a:lnTo>
                  <a:pt x="5748636" y="1306332"/>
                </a:lnTo>
                <a:lnTo>
                  <a:pt x="5609072" y="1306332"/>
                </a:lnTo>
                <a:lnTo>
                  <a:pt x="5609072" y="1471680"/>
                </a:lnTo>
                <a:cubicBezTo>
                  <a:pt x="5609072" y="1521612"/>
                  <a:pt x="5613437" y="1570452"/>
                  <a:pt x="5622169" y="1618201"/>
                </a:cubicBezTo>
                <a:cubicBezTo>
                  <a:pt x="5608812" y="1587360"/>
                  <a:pt x="5589171" y="1551612"/>
                  <a:pt x="5563246" y="1510957"/>
                </a:cubicBezTo>
                <a:lnTo>
                  <a:pt x="5433083" y="1306332"/>
                </a:lnTo>
                <a:close/>
                <a:moveTo>
                  <a:pt x="4864133" y="1306332"/>
                </a:moveTo>
                <a:lnTo>
                  <a:pt x="4691667" y="1864995"/>
                </a:lnTo>
                <a:lnTo>
                  <a:pt x="4830886" y="1864995"/>
                </a:lnTo>
                <a:lnTo>
                  <a:pt x="4864427" y="1754900"/>
                </a:lnTo>
                <a:lnTo>
                  <a:pt x="5014088" y="1754900"/>
                </a:lnTo>
                <a:lnTo>
                  <a:pt x="5045660" y="1864995"/>
                </a:lnTo>
                <a:lnTo>
                  <a:pt x="5220658" y="1864995"/>
                </a:lnTo>
                <a:lnTo>
                  <a:pt x="5045443" y="1306332"/>
                </a:lnTo>
                <a:close/>
                <a:moveTo>
                  <a:pt x="3737484" y="1306332"/>
                </a:moveTo>
                <a:lnTo>
                  <a:pt x="3737484" y="1864995"/>
                </a:lnTo>
                <a:lnTo>
                  <a:pt x="4129162" y="1864995"/>
                </a:lnTo>
                <a:lnTo>
                  <a:pt x="4129162" y="1727887"/>
                </a:lnTo>
                <a:lnTo>
                  <a:pt x="3908971" y="1727887"/>
                </a:lnTo>
                <a:lnTo>
                  <a:pt x="3908971" y="1306332"/>
                </a:lnTo>
                <a:close/>
                <a:moveTo>
                  <a:pt x="2384934" y="1306332"/>
                </a:moveTo>
                <a:lnTo>
                  <a:pt x="2384934" y="1864995"/>
                </a:lnTo>
                <a:lnTo>
                  <a:pt x="2524088" y="1864995"/>
                </a:lnTo>
                <a:lnTo>
                  <a:pt x="2524088" y="1594463"/>
                </a:lnTo>
                <a:cubicBezTo>
                  <a:pt x="2524088" y="1569361"/>
                  <a:pt x="2519586" y="1538801"/>
                  <a:pt x="2510582" y="1502785"/>
                </a:cubicBezTo>
                <a:cubicBezTo>
                  <a:pt x="2530551" y="1548044"/>
                  <a:pt x="2550354" y="1586501"/>
                  <a:pt x="2569991" y="1618156"/>
                </a:cubicBezTo>
                <a:lnTo>
                  <a:pt x="2722997" y="1864995"/>
                </a:lnTo>
                <a:lnTo>
                  <a:pt x="2862560" y="1864995"/>
                </a:lnTo>
                <a:lnTo>
                  <a:pt x="2862560" y="1306332"/>
                </a:lnTo>
                <a:lnTo>
                  <a:pt x="2722997" y="1306332"/>
                </a:lnTo>
                <a:lnTo>
                  <a:pt x="2722997" y="1471680"/>
                </a:lnTo>
                <a:cubicBezTo>
                  <a:pt x="2722997" y="1521612"/>
                  <a:pt x="2727362" y="1570452"/>
                  <a:pt x="2736094" y="1618201"/>
                </a:cubicBezTo>
                <a:cubicBezTo>
                  <a:pt x="2722737" y="1587360"/>
                  <a:pt x="2703096" y="1551612"/>
                  <a:pt x="2677171" y="1510957"/>
                </a:cubicBezTo>
                <a:lnTo>
                  <a:pt x="2547008" y="1306332"/>
                </a:lnTo>
                <a:close/>
                <a:moveTo>
                  <a:pt x="2118234" y="1306332"/>
                </a:moveTo>
                <a:lnTo>
                  <a:pt x="2118234" y="1864995"/>
                </a:lnTo>
                <a:lnTo>
                  <a:pt x="2289721" y="1864995"/>
                </a:lnTo>
                <a:lnTo>
                  <a:pt x="2289721" y="1306332"/>
                </a:lnTo>
                <a:close/>
                <a:moveTo>
                  <a:pt x="1538893" y="1306332"/>
                </a:moveTo>
                <a:lnTo>
                  <a:pt x="1720170" y="1864995"/>
                </a:lnTo>
                <a:lnTo>
                  <a:pt x="1894932" y="1864995"/>
                </a:lnTo>
                <a:lnTo>
                  <a:pt x="2068293" y="1306332"/>
                </a:lnTo>
                <a:lnTo>
                  <a:pt x="1927297" y="1306332"/>
                </a:lnTo>
                <a:lnTo>
                  <a:pt x="1824057" y="1664040"/>
                </a:lnTo>
                <a:cubicBezTo>
                  <a:pt x="1819397" y="1646577"/>
                  <a:pt x="1814051" y="1628842"/>
                  <a:pt x="1808018" y="1610834"/>
                </a:cubicBezTo>
                <a:lnTo>
                  <a:pt x="1719608" y="1306332"/>
                </a:lnTo>
                <a:close/>
                <a:moveTo>
                  <a:pt x="1318134" y="1306332"/>
                </a:moveTo>
                <a:lnTo>
                  <a:pt x="1318134" y="1864995"/>
                </a:lnTo>
                <a:lnTo>
                  <a:pt x="1489621" y="1864995"/>
                </a:lnTo>
                <a:lnTo>
                  <a:pt x="1489621" y="1306332"/>
                </a:lnTo>
                <a:close/>
                <a:moveTo>
                  <a:pt x="737109" y="1306332"/>
                </a:moveTo>
                <a:lnTo>
                  <a:pt x="737109" y="1864995"/>
                </a:lnTo>
                <a:lnTo>
                  <a:pt x="908596" y="1864995"/>
                </a:lnTo>
                <a:lnTo>
                  <a:pt x="908596" y="1651352"/>
                </a:lnTo>
                <a:lnTo>
                  <a:pt x="962672" y="1651352"/>
                </a:lnTo>
                <a:lnTo>
                  <a:pt x="1044271" y="1864995"/>
                </a:lnTo>
                <a:lnTo>
                  <a:pt x="1234381" y="1864995"/>
                </a:lnTo>
                <a:lnTo>
                  <a:pt x="1133289" y="1621475"/>
                </a:lnTo>
                <a:cubicBezTo>
                  <a:pt x="1173126" y="1602648"/>
                  <a:pt x="1199592" y="1580889"/>
                  <a:pt x="1212689" y="1556195"/>
                </a:cubicBezTo>
                <a:cubicBezTo>
                  <a:pt x="1225786" y="1531502"/>
                  <a:pt x="1232334" y="1503058"/>
                  <a:pt x="1232334" y="1470861"/>
                </a:cubicBezTo>
                <a:cubicBezTo>
                  <a:pt x="1232334" y="1421475"/>
                  <a:pt x="1214531" y="1381707"/>
                  <a:pt x="1178924" y="1351557"/>
                </a:cubicBezTo>
                <a:cubicBezTo>
                  <a:pt x="1143317" y="1321407"/>
                  <a:pt x="1093317" y="1306332"/>
                  <a:pt x="1028924" y="1306332"/>
                </a:cubicBezTo>
                <a:close/>
                <a:moveTo>
                  <a:pt x="165609" y="1306332"/>
                </a:moveTo>
                <a:lnTo>
                  <a:pt x="165609" y="1864995"/>
                </a:lnTo>
                <a:lnTo>
                  <a:pt x="392348" y="1864995"/>
                </a:lnTo>
                <a:cubicBezTo>
                  <a:pt x="472294" y="1864995"/>
                  <a:pt x="537301" y="1838870"/>
                  <a:pt x="587369" y="1786619"/>
                </a:cubicBezTo>
                <a:cubicBezTo>
                  <a:pt x="637437" y="1734367"/>
                  <a:pt x="662472" y="1666496"/>
                  <a:pt x="662472" y="1583003"/>
                </a:cubicBezTo>
                <a:cubicBezTo>
                  <a:pt x="662472" y="1509879"/>
                  <a:pt x="639143" y="1445486"/>
                  <a:pt x="592485" y="1389824"/>
                </a:cubicBezTo>
                <a:cubicBezTo>
                  <a:pt x="545828" y="1334162"/>
                  <a:pt x="475568" y="1306332"/>
                  <a:pt x="381707" y="1306332"/>
                </a:cubicBezTo>
                <a:close/>
                <a:moveTo>
                  <a:pt x="4418745" y="1297737"/>
                </a:moveTo>
                <a:cubicBezTo>
                  <a:pt x="4334706" y="1297737"/>
                  <a:pt x="4269017" y="1324954"/>
                  <a:pt x="4221678" y="1379388"/>
                </a:cubicBezTo>
                <a:cubicBezTo>
                  <a:pt x="4174338" y="1433822"/>
                  <a:pt x="4150668" y="1502785"/>
                  <a:pt x="4150668" y="1586277"/>
                </a:cubicBezTo>
                <a:cubicBezTo>
                  <a:pt x="4150668" y="1673590"/>
                  <a:pt x="4175429" y="1743303"/>
                  <a:pt x="4224952" y="1795418"/>
                </a:cubicBezTo>
                <a:cubicBezTo>
                  <a:pt x="4274474" y="1847532"/>
                  <a:pt x="4338526" y="1873590"/>
                  <a:pt x="4417107" y="1873590"/>
                </a:cubicBezTo>
                <a:cubicBezTo>
                  <a:pt x="4495143" y="1873590"/>
                  <a:pt x="4558854" y="1846851"/>
                  <a:pt x="4608240" y="1793372"/>
                </a:cubicBezTo>
                <a:cubicBezTo>
                  <a:pt x="4657626" y="1739893"/>
                  <a:pt x="4682319" y="1668815"/>
                  <a:pt x="4682319" y="1580138"/>
                </a:cubicBezTo>
                <a:cubicBezTo>
                  <a:pt x="4682319" y="1494463"/>
                  <a:pt x="4657831" y="1425977"/>
                  <a:pt x="4608854" y="1374681"/>
                </a:cubicBezTo>
                <a:cubicBezTo>
                  <a:pt x="4559877" y="1323385"/>
                  <a:pt x="4496507" y="1297737"/>
                  <a:pt x="4418745" y="1297737"/>
                </a:cubicBezTo>
                <a:close/>
                <a:moveTo>
                  <a:pt x="3199135" y="1297737"/>
                </a:moveTo>
                <a:cubicBezTo>
                  <a:pt x="3110458" y="1297737"/>
                  <a:pt x="3043678" y="1326181"/>
                  <a:pt x="2998794" y="1383071"/>
                </a:cubicBezTo>
                <a:cubicBezTo>
                  <a:pt x="2953910" y="1439961"/>
                  <a:pt x="2931468" y="1510152"/>
                  <a:pt x="2931468" y="1593644"/>
                </a:cubicBezTo>
                <a:cubicBezTo>
                  <a:pt x="2931468" y="1679593"/>
                  <a:pt x="2954660" y="1747737"/>
                  <a:pt x="3001045" y="1798078"/>
                </a:cubicBezTo>
                <a:cubicBezTo>
                  <a:pt x="3047430" y="1848419"/>
                  <a:pt x="3106639" y="1873590"/>
                  <a:pt x="3178671" y="1873590"/>
                </a:cubicBezTo>
                <a:cubicBezTo>
                  <a:pt x="3246611" y="1873590"/>
                  <a:pt x="3297908" y="1851216"/>
                  <a:pt x="3332560" y="1806469"/>
                </a:cubicBezTo>
                <a:cubicBezTo>
                  <a:pt x="3340745" y="1822294"/>
                  <a:pt x="3348249" y="1841803"/>
                  <a:pt x="3355070" y="1864995"/>
                </a:cubicBezTo>
                <a:lnTo>
                  <a:pt x="3438972" y="1864995"/>
                </a:lnTo>
                <a:lnTo>
                  <a:pt x="3438972" y="1551898"/>
                </a:lnTo>
                <a:lnTo>
                  <a:pt x="3187266" y="1551898"/>
                </a:lnTo>
                <a:lnTo>
                  <a:pt x="3187266" y="1670588"/>
                </a:lnTo>
                <a:lnTo>
                  <a:pt x="3279763" y="1670588"/>
                </a:lnTo>
                <a:cubicBezTo>
                  <a:pt x="3279490" y="1692417"/>
                  <a:pt x="3272055" y="1709606"/>
                  <a:pt x="3257457" y="1722157"/>
                </a:cubicBezTo>
                <a:cubicBezTo>
                  <a:pt x="3242860" y="1734709"/>
                  <a:pt x="3225193" y="1740984"/>
                  <a:pt x="3204456" y="1740984"/>
                </a:cubicBezTo>
                <a:cubicBezTo>
                  <a:pt x="3178808" y="1740984"/>
                  <a:pt x="3156980" y="1730684"/>
                  <a:pt x="3138971" y="1710084"/>
                </a:cubicBezTo>
                <a:cubicBezTo>
                  <a:pt x="3120963" y="1689483"/>
                  <a:pt x="3111959" y="1646850"/>
                  <a:pt x="3111959" y="1582185"/>
                </a:cubicBezTo>
                <a:cubicBezTo>
                  <a:pt x="3111959" y="1475227"/>
                  <a:pt x="3140063" y="1421748"/>
                  <a:pt x="3196270" y="1421748"/>
                </a:cubicBezTo>
                <a:cubicBezTo>
                  <a:pt x="3239108" y="1421748"/>
                  <a:pt x="3264620" y="1450807"/>
                  <a:pt x="3272805" y="1508924"/>
                </a:cubicBezTo>
                <a:lnTo>
                  <a:pt x="3438972" y="1492553"/>
                </a:lnTo>
                <a:cubicBezTo>
                  <a:pt x="3426966" y="1430343"/>
                  <a:pt x="3400636" y="1382321"/>
                  <a:pt x="3359981" y="1348487"/>
                </a:cubicBezTo>
                <a:cubicBezTo>
                  <a:pt x="3319326" y="1314654"/>
                  <a:pt x="3265711" y="1297737"/>
                  <a:pt x="3199135" y="1297737"/>
                </a:cubicBezTo>
                <a:close/>
                <a:moveTo>
                  <a:pt x="1871719" y="461224"/>
                </a:moveTo>
                <a:lnTo>
                  <a:pt x="1916918" y="623285"/>
                </a:lnTo>
                <a:lnTo>
                  <a:pt x="1826532" y="623285"/>
                </a:lnTo>
                <a:close/>
                <a:moveTo>
                  <a:pt x="3851821" y="415372"/>
                </a:moveTo>
                <a:lnTo>
                  <a:pt x="3930811" y="415372"/>
                </a:lnTo>
                <a:cubicBezTo>
                  <a:pt x="3974740" y="415372"/>
                  <a:pt x="3996705" y="433244"/>
                  <a:pt x="3996705" y="468987"/>
                </a:cubicBezTo>
                <a:cubicBezTo>
                  <a:pt x="3996705" y="486450"/>
                  <a:pt x="3990157" y="499683"/>
                  <a:pt x="3977060" y="508687"/>
                </a:cubicBezTo>
                <a:cubicBezTo>
                  <a:pt x="3963963" y="517691"/>
                  <a:pt x="3946637" y="522193"/>
                  <a:pt x="3925082" y="522193"/>
                </a:cubicBezTo>
                <a:lnTo>
                  <a:pt x="3851821" y="522193"/>
                </a:lnTo>
                <a:close/>
                <a:moveTo>
                  <a:pt x="3343238" y="414963"/>
                </a:moveTo>
                <a:cubicBezTo>
                  <a:pt x="3395353" y="414963"/>
                  <a:pt x="3421410" y="463530"/>
                  <a:pt x="3421410" y="560665"/>
                </a:cubicBezTo>
                <a:cubicBezTo>
                  <a:pt x="3421410" y="627787"/>
                  <a:pt x="3415066" y="673967"/>
                  <a:pt x="3402379" y="699206"/>
                </a:cubicBezTo>
                <a:cubicBezTo>
                  <a:pt x="3389691" y="724445"/>
                  <a:pt x="3368886" y="737064"/>
                  <a:pt x="3339964" y="737064"/>
                </a:cubicBezTo>
                <a:cubicBezTo>
                  <a:pt x="3285939" y="737064"/>
                  <a:pt x="3258927" y="685086"/>
                  <a:pt x="3258927" y="581129"/>
                </a:cubicBezTo>
                <a:cubicBezTo>
                  <a:pt x="3258927" y="470352"/>
                  <a:pt x="3287031" y="414963"/>
                  <a:pt x="3343238" y="414963"/>
                </a:cubicBezTo>
                <a:close/>
                <a:moveTo>
                  <a:pt x="3680334" y="296682"/>
                </a:moveTo>
                <a:lnTo>
                  <a:pt x="3680334" y="855345"/>
                </a:lnTo>
                <a:lnTo>
                  <a:pt x="3851821" y="855345"/>
                </a:lnTo>
                <a:lnTo>
                  <a:pt x="3851821" y="641702"/>
                </a:lnTo>
                <a:lnTo>
                  <a:pt x="3905897" y="641702"/>
                </a:lnTo>
                <a:lnTo>
                  <a:pt x="3987496" y="855345"/>
                </a:lnTo>
                <a:lnTo>
                  <a:pt x="4177606" y="855345"/>
                </a:lnTo>
                <a:lnTo>
                  <a:pt x="4076514" y="611825"/>
                </a:lnTo>
                <a:cubicBezTo>
                  <a:pt x="4116351" y="592998"/>
                  <a:pt x="4142817" y="571238"/>
                  <a:pt x="4155914" y="546545"/>
                </a:cubicBezTo>
                <a:cubicBezTo>
                  <a:pt x="4169011" y="521852"/>
                  <a:pt x="4175559" y="493408"/>
                  <a:pt x="4175559" y="461211"/>
                </a:cubicBezTo>
                <a:cubicBezTo>
                  <a:pt x="4175559" y="411825"/>
                  <a:pt x="4157756" y="372057"/>
                  <a:pt x="4122149" y="341907"/>
                </a:cubicBezTo>
                <a:cubicBezTo>
                  <a:pt x="4086541" y="311757"/>
                  <a:pt x="4036541" y="296682"/>
                  <a:pt x="3972148" y="296682"/>
                </a:cubicBezTo>
                <a:close/>
                <a:moveTo>
                  <a:pt x="2660080" y="296682"/>
                </a:moveTo>
                <a:lnTo>
                  <a:pt x="2660080" y="430515"/>
                </a:lnTo>
                <a:lnTo>
                  <a:pt x="2775905" y="430515"/>
                </a:lnTo>
                <a:lnTo>
                  <a:pt x="2775905" y="855345"/>
                </a:lnTo>
                <a:lnTo>
                  <a:pt x="2938388" y="855345"/>
                </a:lnTo>
                <a:lnTo>
                  <a:pt x="2938388" y="430515"/>
                </a:lnTo>
                <a:lnTo>
                  <a:pt x="3054214" y="430515"/>
                </a:lnTo>
                <a:lnTo>
                  <a:pt x="3054214" y="296682"/>
                </a:lnTo>
                <a:close/>
                <a:moveTo>
                  <a:pt x="1797083" y="296682"/>
                </a:moveTo>
                <a:lnTo>
                  <a:pt x="1624618" y="855345"/>
                </a:lnTo>
                <a:lnTo>
                  <a:pt x="1763836" y="855345"/>
                </a:lnTo>
                <a:lnTo>
                  <a:pt x="1797377" y="745250"/>
                </a:lnTo>
                <a:lnTo>
                  <a:pt x="1947039" y="745250"/>
                </a:lnTo>
                <a:lnTo>
                  <a:pt x="1978610" y="855345"/>
                </a:lnTo>
                <a:lnTo>
                  <a:pt x="2153608" y="855345"/>
                </a:lnTo>
                <a:lnTo>
                  <a:pt x="1978393" y="296682"/>
                </a:lnTo>
                <a:close/>
                <a:moveTo>
                  <a:pt x="1241934" y="296682"/>
                </a:moveTo>
                <a:lnTo>
                  <a:pt x="1241934" y="855345"/>
                </a:lnTo>
                <a:lnTo>
                  <a:pt x="1408919" y="855345"/>
                </a:lnTo>
                <a:lnTo>
                  <a:pt x="1408919" y="646204"/>
                </a:lnTo>
                <a:lnTo>
                  <a:pt x="1591047" y="646204"/>
                </a:lnTo>
                <a:lnTo>
                  <a:pt x="1591047" y="520556"/>
                </a:lnTo>
                <a:lnTo>
                  <a:pt x="1408919" y="520556"/>
                </a:lnTo>
                <a:lnTo>
                  <a:pt x="1408919" y="429697"/>
                </a:lnTo>
                <a:lnTo>
                  <a:pt x="1645891" y="429697"/>
                </a:lnTo>
                <a:lnTo>
                  <a:pt x="1645891" y="296682"/>
                </a:lnTo>
                <a:close/>
                <a:moveTo>
                  <a:pt x="4464360" y="288087"/>
                </a:moveTo>
                <a:cubicBezTo>
                  <a:pt x="4389326" y="288087"/>
                  <a:pt x="4331823" y="305555"/>
                  <a:pt x="4291850" y="340490"/>
                </a:cubicBezTo>
                <a:cubicBezTo>
                  <a:pt x="4251877" y="375426"/>
                  <a:pt x="4231891" y="419230"/>
                  <a:pt x="4231891" y="471903"/>
                </a:cubicBezTo>
                <a:cubicBezTo>
                  <a:pt x="4231891" y="512844"/>
                  <a:pt x="4245802" y="548462"/>
                  <a:pt x="4273624" y="578757"/>
                </a:cubicBezTo>
                <a:cubicBezTo>
                  <a:pt x="4301447" y="609052"/>
                  <a:pt x="4364341" y="633587"/>
                  <a:pt x="4462308" y="652363"/>
                </a:cubicBezTo>
                <a:cubicBezTo>
                  <a:pt x="4487960" y="657534"/>
                  <a:pt x="4505765" y="663462"/>
                  <a:pt x="4515725" y="670147"/>
                </a:cubicBezTo>
                <a:cubicBezTo>
                  <a:pt x="4525684" y="676832"/>
                  <a:pt x="4530663" y="686177"/>
                  <a:pt x="4530663" y="698183"/>
                </a:cubicBezTo>
                <a:cubicBezTo>
                  <a:pt x="4530663" y="721102"/>
                  <a:pt x="4509108" y="732562"/>
                  <a:pt x="4465998" y="732562"/>
                </a:cubicBezTo>
                <a:cubicBezTo>
                  <a:pt x="4410608" y="732562"/>
                  <a:pt x="4376229" y="710052"/>
                  <a:pt x="4362860" y="665031"/>
                </a:cubicBezTo>
                <a:lnTo>
                  <a:pt x="4203651" y="693681"/>
                </a:lnTo>
                <a:cubicBezTo>
                  <a:pt x="4235574" y="807187"/>
                  <a:pt x="4319613" y="863940"/>
                  <a:pt x="4455766" y="863940"/>
                </a:cubicBezTo>
                <a:cubicBezTo>
                  <a:pt x="4530254" y="863940"/>
                  <a:pt x="4590418" y="846398"/>
                  <a:pt x="4636257" y="811313"/>
                </a:cubicBezTo>
                <a:cubicBezTo>
                  <a:pt x="4682096" y="776228"/>
                  <a:pt x="4705015" y="730426"/>
                  <a:pt x="4705015" y="673907"/>
                </a:cubicBezTo>
                <a:cubicBezTo>
                  <a:pt x="4705015" y="638138"/>
                  <a:pt x="4695610" y="607080"/>
                  <a:pt x="4676797" y="580733"/>
                </a:cubicBezTo>
                <a:cubicBezTo>
                  <a:pt x="4657986" y="554386"/>
                  <a:pt x="4634525" y="535774"/>
                  <a:pt x="4606415" y="524899"/>
                </a:cubicBezTo>
                <a:cubicBezTo>
                  <a:pt x="4578305" y="514023"/>
                  <a:pt x="4530819" y="501516"/>
                  <a:pt x="4463958" y="487379"/>
                </a:cubicBezTo>
                <a:cubicBezTo>
                  <a:pt x="4439669" y="482212"/>
                  <a:pt x="4423296" y="476764"/>
                  <a:pt x="4414838" y="471034"/>
                </a:cubicBezTo>
                <a:cubicBezTo>
                  <a:pt x="4406380" y="465304"/>
                  <a:pt x="4402150" y="457255"/>
                  <a:pt x="4402150" y="446886"/>
                </a:cubicBezTo>
                <a:cubicBezTo>
                  <a:pt x="4402150" y="423694"/>
                  <a:pt x="4420840" y="412098"/>
                  <a:pt x="4458221" y="412098"/>
                </a:cubicBezTo>
                <a:cubicBezTo>
                  <a:pt x="4503242" y="412098"/>
                  <a:pt x="4533119" y="430788"/>
                  <a:pt x="4547853" y="468169"/>
                </a:cubicBezTo>
                <a:lnTo>
                  <a:pt x="4689872" y="425195"/>
                </a:lnTo>
                <a:cubicBezTo>
                  <a:pt x="4653310" y="333789"/>
                  <a:pt x="4578139" y="288087"/>
                  <a:pt x="4464360" y="288087"/>
                </a:cubicBezTo>
                <a:close/>
                <a:moveTo>
                  <a:pt x="3342419" y="288087"/>
                </a:moveTo>
                <a:cubicBezTo>
                  <a:pt x="3258381" y="288087"/>
                  <a:pt x="3192692" y="315304"/>
                  <a:pt x="3145352" y="369738"/>
                </a:cubicBezTo>
                <a:cubicBezTo>
                  <a:pt x="3098013" y="424171"/>
                  <a:pt x="3074343" y="493135"/>
                  <a:pt x="3074343" y="576627"/>
                </a:cubicBezTo>
                <a:cubicBezTo>
                  <a:pt x="3074343" y="663940"/>
                  <a:pt x="3099104" y="733653"/>
                  <a:pt x="3148627" y="785768"/>
                </a:cubicBezTo>
                <a:cubicBezTo>
                  <a:pt x="3198149" y="837883"/>
                  <a:pt x="3262201" y="863940"/>
                  <a:pt x="3340782" y="863940"/>
                </a:cubicBezTo>
                <a:cubicBezTo>
                  <a:pt x="3418818" y="863940"/>
                  <a:pt x="3482529" y="837201"/>
                  <a:pt x="3531915" y="783722"/>
                </a:cubicBezTo>
                <a:cubicBezTo>
                  <a:pt x="3581301" y="730243"/>
                  <a:pt x="3605994" y="659165"/>
                  <a:pt x="3605994" y="570488"/>
                </a:cubicBezTo>
                <a:cubicBezTo>
                  <a:pt x="3605994" y="484813"/>
                  <a:pt x="3581506" y="416327"/>
                  <a:pt x="3532529" y="365031"/>
                </a:cubicBezTo>
                <a:cubicBezTo>
                  <a:pt x="3483552" y="313735"/>
                  <a:pt x="3420182" y="288087"/>
                  <a:pt x="3342419" y="288087"/>
                </a:cubicBezTo>
                <a:close/>
                <a:moveTo>
                  <a:pt x="2411239" y="288087"/>
                </a:moveTo>
                <a:cubicBezTo>
                  <a:pt x="2332112" y="288087"/>
                  <a:pt x="2270448" y="314963"/>
                  <a:pt x="2226246" y="368714"/>
                </a:cubicBezTo>
                <a:cubicBezTo>
                  <a:pt x="2182044" y="422466"/>
                  <a:pt x="2159943" y="493135"/>
                  <a:pt x="2159943" y="580720"/>
                </a:cubicBezTo>
                <a:cubicBezTo>
                  <a:pt x="2159943" y="669124"/>
                  <a:pt x="2183272" y="738428"/>
                  <a:pt x="2229929" y="788633"/>
                </a:cubicBezTo>
                <a:cubicBezTo>
                  <a:pt x="2276587" y="838838"/>
                  <a:pt x="2337842" y="863940"/>
                  <a:pt x="2413695" y="863940"/>
                </a:cubicBezTo>
                <a:cubicBezTo>
                  <a:pt x="2476723" y="863940"/>
                  <a:pt x="2529861" y="845659"/>
                  <a:pt x="2573109" y="809097"/>
                </a:cubicBezTo>
                <a:cubicBezTo>
                  <a:pt x="2616356" y="772535"/>
                  <a:pt x="2641662" y="720011"/>
                  <a:pt x="2649029" y="651525"/>
                </a:cubicBezTo>
                <a:lnTo>
                  <a:pt x="2492276" y="642112"/>
                </a:lnTo>
                <a:cubicBezTo>
                  <a:pt x="2486819" y="703776"/>
                  <a:pt x="2461444" y="734608"/>
                  <a:pt x="2416150" y="734608"/>
                </a:cubicBezTo>
                <a:cubicBezTo>
                  <a:pt x="2390775" y="734608"/>
                  <a:pt x="2371062" y="723694"/>
                  <a:pt x="2357010" y="701866"/>
                </a:cubicBezTo>
                <a:cubicBezTo>
                  <a:pt x="2342958" y="680038"/>
                  <a:pt x="2335932" y="638701"/>
                  <a:pt x="2335932" y="577855"/>
                </a:cubicBezTo>
                <a:cubicBezTo>
                  <a:pt x="2335932" y="469260"/>
                  <a:pt x="2362944" y="414963"/>
                  <a:pt x="2416969" y="414963"/>
                </a:cubicBezTo>
                <a:cubicBezTo>
                  <a:pt x="2436341" y="414963"/>
                  <a:pt x="2453190" y="423285"/>
                  <a:pt x="2467515" y="439929"/>
                </a:cubicBezTo>
                <a:cubicBezTo>
                  <a:pt x="2481839" y="456573"/>
                  <a:pt x="2489002" y="483585"/>
                  <a:pt x="2489002" y="520966"/>
                </a:cubicBezTo>
                <a:lnTo>
                  <a:pt x="2649029" y="512371"/>
                </a:lnTo>
                <a:cubicBezTo>
                  <a:pt x="2643845" y="444704"/>
                  <a:pt x="2621403" y="390406"/>
                  <a:pt x="2581703" y="349478"/>
                </a:cubicBezTo>
                <a:cubicBezTo>
                  <a:pt x="2542003" y="308551"/>
                  <a:pt x="2485182" y="288087"/>
                  <a:pt x="2411239" y="288087"/>
                </a:cubicBezTo>
                <a:close/>
                <a:moveTo>
                  <a:pt x="0" y="0"/>
                </a:moveTo>
                <a:lnTo>
                  <a:pt x="6096000" y="0"/>
                </a:lnTo>
                <a:lnTo>
                  <a:pt x="6096000" y="6858000"/>
                </a:lnTo>
                <a:lnTo>
                  <a:pt x="0" y="6858000"/>
                </a:lnTo>
                <a:close/>
              </a:path>
            </a:pathLst>
          </a:custGeom>
          <a:solidFill>
            <a:schemeClr val="bg1">
              <a:alpha val="33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Rectangle: Rounded Corners 6">
            <a:extLst>
              <a:ext uri="{FF2B5EF4-FFF2-40B4-BE49-F238E27FC236}">
                <a16:creationId xmlns:a16="http://schemas.microsoft.com/office/drawing/2014/main" id="{6B73EBC6-9D4E-8581-071D-C409281433E9}"/>
              </a:ext>
            </a:extLst>
          </p:cNvPr>
          <p:cNvSpPr/>
          <p:nvPr/>
        </p:nvSpPr>
        <p:spPr>
          <a:xfrm>
            <a:off x="6713745" y="4241266"/>
            <a:ext cx="1661733" cy="2095273"/>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A92E28C5-2CA9-8530-3A7C-2087387C4A1E}"/>
              </a:ext>
            </a:extLst>
          </p:cNvPr>
          <p:cNvSpPr txBox="1"/>
          <p:nvPr/>
        </p:nvSpPr>
        <p:spPr>
          <a:xfrm>
            <a:off x="143875" y="5432908"/>
            <a:ext cx="1589999" cy="954107"/>
          </a:xfrm>
          <a:prstGeom prst="rect">
            <a:avLst/>
          </a:prstGeom>
          <a:noFill/>
        </p:spPr>
        <p:txBody>
          <a:bodyPr wrap="square" rtlCol="0">
            <a:spAutoFit/>
          </a:bodyPr>
          <a:lstStyle/>
          <a:p>
            <a:pPr algn="ctr"/>
            <a:r>
              <a:rPr lang="en-US" sz="2800" dirty="0">
                <a:latin typeface="Franklin Gothic Heavy" panose="020B0903020102020204" pitchFamily="34" charset="0"/>
              </a:rPr>
              <a:t>CREDIT SCORES</a:t>
            </a:r>
          </a:p>
        </p:txBody>
      </p:sp>
      <p:sp>
        <p:nvSpPr>
          <p:cNvPr id="9" name="TextBox 8">
            <a:extLst>
              <a:ext uri="{FF2B5EF4-FFF2-40B4-BE49-F238E27FC236}">
                <a16:creationId xmlns:a16="http://schemas.microsoft.com/office/drawing/2014/main" id="{CA18601D-4F64-84DD-5F6B-0A4D82EB6489}"/>
              </a:ext>
            </a:extLst>
          </p:cNvPr>
          <p:cNvSpPr txBox="1"/>
          <p:nvPr/>
        </p:nvSpPr>
        <p:spPr>
          <a:xfrm>
            <a:off x="2024273" y="5288903"/>
            <a:ext cx="1884980" cy="1384995"/>
          </a:xfrm>
          <a:prstGeom prst="rect">
            <a:avLst/>
          </a:prstGeom>
          <a:noFill/>
        </p:spPr>
        <p:txBody>
          <a:bodyPr wrap="square" rtlCol="0">
            <a:spAutoFit/>
          </a:bodyPr>
          <a:lstStyle/>
          <a:p>
            <a:pPr algn="ctr"/>
            <a:r>
              <a:rPr lang="en-US" sz="2800" dirty="0">
                <a:latin typeface="Franklin Gothic Heavy" panose="020B0903020102020204" pitchFamily="34" charset="0"/>
              </a:rPr>
              <a:t>DTI (DEBT TO INCOME)</a:t>
            </a:r>
          </a:p>
        </p:txBody>
      </p:sp>
      <p:sp>
        <p:nvSpPr>
          <p:cNvPr id="10" name="TextBox 9">
            <a:extLst>
              <a:ext uri="{FF2B5EF4-FFF2-40B4-BE49-F238E27FC236}">
                <a16:creationId xmlns:a16="http://schemas.microsoft.com/office/drawing/2014/main" id="{3B09BBA0-73CD-1AA3-AB9F-465C8446B1A9}"/>
              </a:ext>
            </a:extLst>
          </p:cNvPr>
          <p:cNvSpPr txBox="1"/>
          <p:nvPr/>
        </p:nvSpPr>
        <p:spPr>
          <a:xfrm>
            <a:off x="6693722" y="5242738"/>
            <a:ext cx="1743617" cy="954107"/>
          </a:xfrm>
          <a:prstGeom prst="rect">
            <a:avLst/>
          </a:prstGeom>
          <a:noFill/>
        </p:spPr>
        <p:txBody>
          <a:bodyPr wrap="square" rtlCol="0">
            <a:spAutoFit/>
          </a:bodyPr>
          <a:lstStyle/>
          <a:p>
            <a:pPr algn="ctr"/>
            <a:r>
              <a:rPr lang="en-US" sz="2800" dirty="0">
                <a:latin typeface="Franklin Gothic Heavy" panose="020B0903020102020204" pitchFamily="34" charset="0"/>
              </a:rPr>
              <a:t>PAYMENT HISTORY</a:t>
            </a:r>
          </a:p>
        </p:txBody>
      </p:sp>
      <p:sp>
        <p:nvSpPr>
          <p:cNvPr id="11" name="TextBox 10">
            <a:extLst>
              <a:ext uri="{FF2B5EF4-FFF2-40B4-BE49-F238E27FC236}">
                <a16:creationId xmlns:a16="http://schemas.microsoft.com/office/drawing/2014/main" id="{DC70D7AD-32C0-BDF0-2AE3-273DA81FD2D0}"/>
              </a:ext>
            </a:extLst>
          </p:cNvPr>
          <p:cNvSpPr txBox="1"/>
          <p:nvPr/>
        </p:nvSpPr>
        <p:spPr>
          <a:xfrm>
            <a:off x="4360856" y="5432907"/>
            <a:ext cx="1661733" cy="954107"/>
          </a:xfrm>
          <a:prstGeom prst="rect">
            <a:avLst/>
          </a:prstGeom>
          <a:noFill/>
        </p:spPr>
        <p:txBody>
          <a:bodyPr wrap="square" rtlCol="0">
            <a:spAutoFit/>
          </a:bodyPr>
          <a:lstStyle/>
          <a:p>
            <a:r>
              <a:rPr lang="en-US" sz="2800" dirty="0">
                <a:latin typeface="Franklin Gothic Heavy" panose="020B0903020102020204" pitchFamily="34" charset="0"/>
              </a:rPr>
              <a:t>EMPLOY-</a:t>
            </a:r>
          </a:p>
          <a:p>
            <a:r>
              <a:rPr lang="en-US" sz="2800" dirty="0">
                <a:latin typeface="Franklin Gothic Heavy" panose="020B0903020102020204" pitchFamily="34" charset="0"/>
              </a:rPr>
              <a:t>MENT</a:t>
            </a:r>
          </a:p>
        </p:txBody>
      </p:sp>
      <p:sp>
        <p:nvSpPr>
          <p:cNvPr id="14" name="TextBox 13">
            <a:extLst>
              <a:ext uri="{FF2B5EF4-FFF2-40B4-BE49-F238E27FC236}">
                <a16:creationId xmlns:a16="http://schemas.microsoft.com/office/drawing/2014/main" id="{07999627-B5DA-D2F7-AFCB-9773A9457676}"/>
              </a:ext>
            </a:extLst>
          </p:cNvPr>
          <p:cNvSpPr txBox="1"/>
          <p:nvPr/>
        </p:nvSpPr>
        <p:spPr>
          <a:xfrm>
            <a:off x="143875" y="4064394"/>
            <a:ext cx="1160767" cy="1107996"/>
          </a:xfrm>
          <a:prstGeom prst="rect">
            <a:avLst/>
          </a:prstGeom>
          <a:noFill/>
        </p:spPr>
        <p:txBody>
          <a:bodyPr wrap="none" rtlCol="0">
            <a:spAutoFit/>
          </a:bodyPr>
          <a:lstStyle/>
          <a:p>
            <a:r>
              <a:rPr lang="en-US" sz="6600" dirty="0">
                <a:latin typeface="Franklin Gothic Heavy" panose="020B0903020102020204" pitchFamily="34" charset="0"/>
              </a:rPr>
              <a:t>01</a:t>
            </a:r>
          </a:p>
        </p:txBody>
      </p:sp>
      <p:sp>
        <p:nvSpPr>
          <p:cNvPr id="15" name="TextBox 14">
            <a:extLst>
              <a:ext uri="{FF2B5EF4-FFF2-40B4-BE49-F238E27FC236}">
                <a16:creationId xmlns:a16="http://schemas.microsoft.com/office/drawing/2014/main" id="{4CAFE20B-2810-3AAE-547E-58DA63C8FF22}"/>
              </a:ext>
            </a:extLst>
          </p:cNvPr>
          <p:cNvSpPr txBox="1"/>
          <p:nvPr/>
        </p:nvSpPr>
        <p:spPr>
          <a:xfrm>
            <a:off x="2085342" y="4064394"/>
            <a:ext cx="1178528" cy="1107996"/>
          </a:xfrm>
          <a:prstGeom prst="rect">
            <a:avLst/>
          </a:prstGeom>
          <a:noFill/>
        </p:spPr>
        <p:txBody>
          <a:bodyPr wrap="none" rtlCol="0">
            <a:spAutoFit/>
          </a:bodyPr>
          <a:lstStyle/>
          <a:p>
            <a:r>
              <a:rPr lang="en-US" sz="6600" dirty="0">
                <a:latin typeface="Franklin Gothic Heavy" panose="020B0903020102020204" pitchFamily="34" charset="0"/>
              </a:rPr>
              <a:t>02</a:t>
            </a:r>
          </a:p>
        </p:txBody>
      </p:sp>
      <p:sp>
        <p:nvSpPr>
          <p:cNvPr id="16" name="TextBox 15">
            <a:extLst>
              <a:ext uri="{FF2B5EF4-FFF2-40B4-BE49-F238E27FC236}">
                <a16:creationId xmlns:a16="http://schemas.microsoft.com/office/drawing/2014/main" id="{1A6ADBC7-7BAD-CEC8-D8B7-34419B8B4C7F}"/>
              </a:ext>
            </a:extLst>
          </p:cNvPr>
          <p:cNvSpPr txBox="1"/>
          <p:nvPr/>
        </p:nvSpPr>
        <p:spPr>
          <a:xfrm>
            <a:off x="4360856" y="4058468"/>
            <a:ext cx="1178528" cy="1107996"/>
          </a:xfrm>
          <a:prstGeom prst="rect">
            <a:avLst/>
          </a:prstGeom>
          <a:noFill/>
        </p:spPr>
        <p:txBody>
          <a:bodyPr wrap="none" rtlCol="0">
            <a:spAutoFit/>
          </a:bodyPr>
          <a:lstStyle/>
          <a:p>
            <a:r>
              <a:rPr lang="en-US" sz="6600" dirty="0">
                <a:latin typeface="Franklin Gothic Heavy" panose="020B0903020102020204" pitchFamily="34" charset="0"/>
              </a:rPr>
              <a:t>03</a:t>
            </a:r>
          </a:p>
        </p:txBody>
      </p:sp>
      <p:sp>
        <p:nvSpPr>
          <p:cNvPr id="17" name="TextBox 16">
            <a:extLst>
              <a:ext uri="{FF2B5EF4-FFF2-40B4-BE49-F238E27FC236}">
                <a16:creationId xmlns:a16="http://schemas.microsoft.com/office/drawing/2014/main" id="{E91E0D5E-6985-A0C5-61AB-2F9CFD2468DD}"/>
              </a:ext>
            </a:extLst>
          </p:cNvPr>
          <p:cNvSpPr txBox="1"/>
          <p:nvPr/>
        </p:nvSpPr>
        <p:spPr>
          <a:xfrm>
            <a:off x="6693722" y="4058468"/>
            <a:ext cx="1178528" cy="1107996"/>
          </a:xfrm>
          <a:prstGeom prst="rect">
            <a:avLst/>
          </a:prstGeom>
          <a:noFill/>
        </p:spPr>
        <p:txBody>
          <a:bodyPr wrap="none" rtlCol="0">
            <a:spAutoFit/>
          </a:bodyPr>
          <a:lstStyle/>
          <a:p>
            <a:r>
              <a:rPr lang="en-US" sz="6600" dirty="0">
                <a:latin typeface="Franklin Gothic Heavy" panose="020B0903020102020204" pitchFamily="34" charset="0"/>
              </a:rPr>
              <a:t>04</a:t>
            </a:r>
          </a:p>
        </p:txBody>
      </p:sp>
    </p:spTree>
    <p:extLst>
      <p:ext uri="{BB962C8B-B14F-4D97-AF65-F5344CB8AC3E}">
        <p14:creationId xmlns:p14="http://schemas.microsoft.com/office/powerpoint/2010/main" val="13714992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a:extLst>
            <a:ext uri="{FF2B5EF4-FFF2-40B4-BE49-F238E27FC236}">
              <a16:creationId xmlns:a16="http://schemas.microsoft.com/office/drawing/2014/main" id="{BD2B0C99-2434-A4A4-C823-ADB30AD49AC8}"/>
            </a:ext>
          </a:extLst>
        </p:cNvPr>
        <p:cNvGrpSpPr/>
        <p:nvPr/>
      </p:nvGrpSpPr>
      <p:grpSpPr>
        <a:xfrm>
          <a:off x="0" y="0"/>
          <a:ext cx="0" cy="0"/>
          <a:chOff x="0" y="0"/>
          <a:chExt cx="0" cy="0"/>
        </a:xfrm>
      </p:grpSpPr>
      <p:sp>
        <p:nvSpPr>
          <p:cNvPr id="47" name="Freeform: Shape 46">
            <a:extLst>
              <a:ext uri="{FF2B5EF4-FFF2-40B4-BE49-F238E27FC236}">
                <a16:creationId xmlns:a16="http://schemas.microsoft.com/office/drawing/2014/main" id="{BB58369D-1478-2091-4F49-0801263F431C}"/>
              </a:ext>
            </a:extLst>
          </p:cNvPr>
          <p:cNvSpPr/>
          <p:nvPr/>
        </p:nvSpPr>
        <p:spPr>
          <a:xfrm>
            <a:off x="0" y="0"/>
            <a:ext cx="6096000" cy="6858000"/>
          </a:xfrm>
          <a:custGeom>
            <a:avLst/>
            <a:gdLst/>
            <a:ahLst/>
            <a:cxnLst/>
            <a:rect l="l" t="t" r="r" b="b"/>
            <a:pathLst>
              <a:path w="6096000" h="6858000">
                <a:moveTo>
                  <a:pt x="4764249" y="2725259"/>
                </a:moveTo>
                <a:lnTo>
                  <a:pt x="4764249" y="2874645"/>
                </a:lnTo>
                <a:lnTo>
                  <a:pt x="4919774" y="2874645"/>
                </a:lnTo>
                <a:lnTo>
                  <a:pt x="4919774" y="2725259"/>
                </a:lnTo>
                <a:close/>
                <a:moveTo>
                  <a:pt x="4764249" y="2458410"/>
                </a:moveTo>
                <a:lnTo>
                  <a:pt x="4764249" y="2607387"/>
                </a:lnTo>
                <a:lnTo>
                  <a:pt x="4919774" y="2607387"/>
                </a:lnTo>
                <a:lnTo>
                  <a:pt x="4919774" y="2458410"/>
                </a:lnTo>
                <a:close/>
                <a:moveTo>
                  <a:pt x="1175296" y="2442857"/>
                </a:moveTo>
                <a:lnTo>
                  <a:pt x="1219907" y="2442857"/>
                </a:lnTo>
                <a:cubicBezTo>
                  <a:pt x="1252650" y="2442857"/>
                  <a:pt x="1277683" y="2457591"/>
                  <a:pt x="1295010" y="2487059"/>
                </a:cubicBezTo>
                <a:cubicBezTo>
                  <a:pt x="1312336" y="2516528"/>
                  <a:pt x="1320999" y="2551589"/>
                  <a:pt x="1320999" y="2592244"/>
                </a:cubicBezTo>
                <a:cubicBezTo>
                  <a:pt x="1320999" y="2639720"/>
                  <a:pt x="1311244" y="2677237"/>
                  <a:pt x="1291736" y="2704795"/>
                </a:cubicBezTo>
                <a:cubicBezTo>
                  <a:pt x="1272226" y="2732353"/>
                  <a:pt x="1248284" y="2746132"/>
                  <a:pt x="1219907" y="2746132"/>
                </a:cubicBezTo>
                <a:lnTo>
                  <a:pt x="1175296" y="2746132"/>
                </a:lnTo>
                <a:close/>
                <a:moveTo>
                  <a:pt x="3867113" y="2434263"/>
                </a:moveTo>
                <a:cubicBezTo>
                  <a:pt x="3919228" y="2434263"/>
                  <a:pt x="3945285" y="2482830"/>
                  <a:pt x="3945285" y="2579965"/>
                </a:cubicBezTo>
                <a:cubicBezTo>
                  <a:pt x="3945285" y="2647087"/>
                  <a:pt x="3938941" y="2693267"/>
                  <a:pt x="3926254" y="2718506"/>
                </a:cubicBezTo>
                <a:cubicBezTo>
                  <a:pt x="3913566" y="2743745"/>
                  <a:pt x="3892761" y="2756364"/>
                  <a:pt x="3863839" y="2756364"/>
                </a:cubicBezTo>
                <a:cubicBezTo>
                  <a:pt x="3809814" y="2756364"/>
                  <a:pt x="3782802" y="2704386"/>
                  <a:pt x="3782802" y="2600429"/>
                </a:cubicBezTo>
                <a:cubicBezTo>
                  <a:pt x="3782802" y="2489652"/>
                  <a:pt x="3810905" y="2434263"/>
                  <a:pt x="3867113" y="2434263"/>
                </a:cubicBezTo>
                <a:close/>
                <a:moveTo>
                  <a:pt x="4204209" y="2315982"/>
                </a:moveTo>
                <a:lnTo>
                  <a:pt x="4204209" y="2874645"/>
                </a:lnTo>
                <a:lnTo>
                  <a:pt x="4343363" y="2874645"/>
                </a:lnTo>
                <a:lnTo>
                  <a:pt x="4343363" y="2604113"/>
                </a:lnTo>
                <a:cubicBezTo>
                  <a:pt x="4343363" y="2579010"/>
                  <a:pt x="4338861" y="2548451"/>
                  <a:pt x="4329857" y="2512435"/>
                </a:cubicBezTo>
                <a:cubicBezTo>
                  <a:pt x="4349826" y="2557694"/>
                  <a:pt x="4369629" y="2596151"/>
                  <a:pt x="4389266" y="2627806"/>
                </a:cubicBezTo>
                <a:lnTo>
                  <a:pt x="4542272" y="2874645"/>
                </a:lnTo>
                <a:lnTo>
                  <a:pt x="4681836" y="2874645"/>
                </a:lnTo>
                <a:lnTo>
                  <a:pt x="4681836" y="2315982"/>
                </a:lnTo>
                <a:lnTo>
                  <a:pt x="4542272" y="2315982"/>
                </a:lnTo>
                <a:lnTo>
                  <a:pt x="4542272" y="2481329"/>
                </a:lnTo>
                <a:cubicBezTo>
                  <a:pt x="4542272" y="2531261"/>
                  <a:pt x="4546637" y="2580102"/>
                  <a:pt x="4555369" y="2627851"/>
                </a:cubicBezTo>
                <a:cubicBezTo>
                  <a:pt x="4542012" y="2597010"/>
                  <a:pt x="4522371" y="2561262"/>
                  <a:pt x="4496446" y="2520607"/>
                </a:cubicBezTo>
                <a:lnTo>
                  <a:pt x="4366283" y="2315982"/>
                </a:lnTo>
                <a:close/>
                <a:moveTo>
                  <a:pt x="3356484" y="2315982"/>
                </a:moveTo>
                <a:lnTo>
                  <a:pt x="3356484" y="2874645"/>
                </a:lnTo>
                <a:lnTo>
                  <a:pt x="3527971" y="2874645"/>
                </a:lnTo>
                <a:lnTo>
                  <a:pt x="3527971" y="2315982"/>
                </a:lnTo>
                <a:close/>
                <a:moveTo>
                  <a:pt x="2584959" y="2315982"/>
                </a:moveTo>
                <a:lnTo>
                  <a:pt x="2584959" y="2874645"/>
                </a:lnTo>
                <a:lnTo>
                  <a:pt x="2756446" y="2874645"/>
                </a:lnTo>
                <a:lnTo>
                  <a:pt x="2756446" y="2315982"/>
                </a:lnTo>
                <a:close/>
                <a:moveTo>
                  <a:pt x="1575309" y="2315982"/>
                </a:moveTo>
                <a:lnTo>
                  <a:pt x="1575309" y="2874645"/>
                </a:lnTo>
                <a:lnTo>
                  <a:pt x="1995637" y="2874645"/>
                </a:lnTo>
                <a:lnTo>
                  <a:pt x="1995637" y="2741221"/>
                </a:lnTo>
                <a:lnTo>
                  <a:pt x="1743522" y="2741221"/>
                </a:lnTo>
                <a:lnTo>
                  <a:pt x="1743522" y="2649952"/>
                </a:lnTo>
                <a:lnTo>
                  <a:pt x="1947342" y="2649952"/>
                </a:lnTo>
                <a:lnTo>
                  <a:pt x="1947342" y="2525941"/>
                </a:lnTo>
                <a:lnTo>
                  <a:pt x="1743522" y="2525941"/>
                </a:lnTo>
                <a:lnTo>
                  <a:pt x="1743522" y="2444904"/>
                </a:lnTo>
                <a:lnTo>
                  <a:pt x="1995637" y="2444904"/>
                </a:lnTo>
                <a:lnTo>
                  <a:pt x="1995637" y="2315982"/>
                </a:lnTo>
                <a:close/>
                <a:moveTo>
                  <a:pt x="1003809" y="2315982"/>
                </a:moveTo>
                <a:lnTo>
                  <a:pt x="1003809" y="2874645"/>
                </a:lnTo>
                <a:lnTo>
                  <a:pt x="1230548" y="2874645"/>
                </a:lnTo>
                <a:cubicBezTo>
                  <a:pt x="1310494" y="2874645"/>
                  <a:pt x="1375501" y="2848520"/>
                  <a:pt x="1425569" y="2796268"/>
                </a:cubicBezTo>
                <a:cubicBezTo>
                  <a:pt x="1475638" y="2744018"/>
                  <a:pt x="1500671" y="2676145"/>
                  <a:pt x="1500671" y="2592653"/>
                </a:cubicBezTo>
                <a:cubicBezTo>
                  <a:pt x="1500671" y="2519529"/>
                  <a:pt x="1477343" y="2455136"/>
                  <a:pt x="1430685" y="2399474"/>
                </a:cubicBezTo>
                <a:cubicBezTo>
                  <a:pt x="1384028" y="2343812"/>
                  <a:pt x="1313768" y="2315982"/>
                  <a:pt x="1219907" y="2315982"/>
                </a:cubicBezTo>
                <a:close/>
                <a:moveTo>
                  <a:pt x="3866294" y="2307387"/>
                </a:moveTo>
                <a:cubicBezTo>
                  <a:pt x="3782256" y="2307387"/>
                  <a:pt x="3716567" y="2334604"/>
                  <a:pt x="3669227" y="2389038"/>
                </a:cubicBezTo>
                <a:cubicBezTo>
                  <a:pt x="3621888" y="2443471"/>
                  <a:pt x="3598218" y="2512435"/>
                  <a:pt x="3598218" y="2595927"/>
                </a:cubicBezTo>
                <a:cubicBezTo>
                  <a:pt x="3598218" y="2683240"/>
                  <a:pt x="3622979" y="2752953"/>
                  <a:pt x="3672502" y="2805068"/>
                </a:cubicBezTo>
                <a:cubicBezTo>
                  <a:pt x="3722024" y="2857183"/>
                  <a:pt x="3786076" y="2883240"/>
                  <a:pt x="3864657" y="2883240"/>
                </a:cubicBezTo>
                <a:cubicBezTo>
                  <a:pt x="3942693" y="2883240"/>
                  <a:pt x="4006404" y="2856501"/>
                  <a:pt x="4055790" y="2803022"/>
                </a:cubicBezTo>
                <a:cubicBezTo>
                  <a:pt x="4105176" y="2749543"/>
                  <a:pt x="4129869" y="2678465"/>
                  <a:pt x="4129869" y="2589788"/>
                </a:cubicBezTo>
                <a:cubicBezTo>
                  <a:pt x="4129869" y="2504113"/>
                  <a:pt x="4105381" y="2435627"/>
                  <a:pt x="4056404" y="2384331"/>
                </a:cubicBezTo>
                <a:cubicBezTo>
                  <a:pt x="4007427" y="2333035"/>
                  <a:pt x="3944057" y="2307387"/>
                  <a:pt x="3866294" y="2307387"/>
                </a:cubicBezTo>
                <a:close/>
                <a:moveTo>
                  <a:pt x="3054660" y="2307387"/>
                </a:moveTo>
                <a:cubicBezTo>
                  <a:pt x="2979626" y="2307387"/>
                  <a:pt x="2922122" y="2324855"/>
                  <a:pt x="2882150" y="2359790"/>
                </a:cubicBezTo>
                <a:cubicBezTo>
                  <a:pt x="2842177" y="2394726"/>
                  <a:pt x="2822191" y="2438530"/>
                  <a:pt x="2822191" y="2491203"/>
                </a:cubicBezTo>
                <a:cubicBezTo>
                  <a:pt x="2822191" y="2532144"/>
                  <a:pt x="2836102" y="2567762"/>
                  <a:pt x="2863924" y="2598057"/>
                </a:cubicBezTo>
                <a:cubicBezTo>
                  <a:pt x="2891746" y="2628352"/>
                  <a:pt x="2954641" y="2652887"/>
                  <a:pt x="3052607" y="2671663"/>
                </a:cubicBezTo>
                <a:cubicBezTo>
                  <a:pt x="3078260" y="2676834"/>
                  <a:pt x="3096065" y="2682762"/>
                  <a:pt x="3106025" y="2689447"/>
                </a:cubicBezTo>
                <a:cubicBezTo>
                  <a:pt x="3115984" y="2696132"/>
                  <a:pt x="3120963" y="2705477"/>
                  <a:pt x="3120963" y="2717483"/>
                </a:cubicBezTo>
                <a:cubicBezTo>
                  <a:pt x="3120963" y="2740402"/>
                  <a:pt x="3099408" y="2751862"/>
                  <a:pt x="3056297" y="2751862"/>
                </a:cubicBezTo>
                <a:cubicBezTo>
                  <a:pt x="3000908" y="2751862"/>
                  <a:pt x="2966529" y="2729352"/>
                  <a:pt x="2953159" y="2684331"/>
                </a:cubicBezTo>
                <a:lnTo>
                  <a:pt x="2793951" y="2712981"/>
                </a:lnTo>
                <a:cubicBezTo>
                  <a:pt x="2825874" y="2826487"/>
                  <a:pt x="2909912" y="2883240"/>
                  <a:pt x="3046065" y="2883240"/>
                </a:cubicBezTo>
                <a:cubicBezTo>
                  <a:pt x="3120554" y="2883240"/>
                  <a:pt x="3180718" y="2865698"/>
                  <a:pt x="3226557" y="2830613"/>
                </a:cubicBezTo>
                <a:cubicBezTo>
                  <a:pt x="3272396" y="2795528"/>
                  <a:pt x="3295315" y="2749726"/>
                  <a:pt x="3295315" y="2693207"/>
                </a:cubicBezTo>
                <a:cubicBezTo>
                  <a:pt x="3295315" y="2657438"/>
                  <a:pt x="3285909" y="2626380"/>
                  <a:pt x="3267098" y="2600033"/>
                </a:cubicBezTo>
                <a:cubicBezTo>
                  <a:pt x="3248286" y="2573685"/>
                  <a:pt x="3224825" y="2555074"/>
                  <a:pt x="3196715" y="2544199"/>
                </a:cubicBezTo>
                <a:cubicBezTo>
                  <a:pt x="3168604" y="2533323"/>
                  <a:pt x="3121119" y="2520816"/>
                  <a:pt x="3054257" y="2506679"/>
                </a:cubicBezTo>
                <a:cubicBezTo>
                  <a:pt x="3029969" y="2501512"/>
                  <a:pt x="3013596" y="2496063"/>
                  <a:pt x="3005138" y="2490334"/>
                </a:cubicBezTo>
                <a:cubicBezTo>
                  <a:pt x="2996679" y="2484604"/>
                  <a:pt x="2992450" y="2476555"/>
                  <a:pt x="2992450" y="2466186"/>
                </a:cubicBezTo>
                <a:cubicBezTo>
                  <a:pt x="2992450" y="2442994"/>
                  <a:pt x="3011140" y="2431398"/>
                  <a:pt x="3048521" y="2431398"/>
                </a:cubicBezTo>
                <a:cubicBezTo>
                  <a:pt x="3093542" y="2431398"/>
                  <a:pt x="3123419" y="2450088"/>
                  <a:pt x="3138153" y="2487469"/>
                </a:cubicBezTo>
                <a:lnTo>
                  <a:pt x="3280172" y="2444495"/>
                </a:lnTo>
                <a:cubicBezTo>
                  <a:pt x="3243610" y="2353089"/>
                  <a:pt x="3168439" y="2307387"/>
                  <a:pt x="3054660" y="2307387"/>
                </a:cubicBezTo>
                <a:close/>
                <a:moveTo>
                  <a:pt x="2287414" y="2307387"/>
                </a:moveTo>
                <a:cubicBezTo>
                  <a:pt x="2208287" y="2307387"/>
                  <a:pt x="2146623" y="2334263"/>
                  <a:pt x="2102421" y="2388014"/>
                </a:cubicBezTo>
                <a:cubicBezTo>
                  <a:pt x="2058219" y="2441766"/>
                  <a:pt x="2036118" y="2512435"/>
                  <a:pt x="2036118" y="2600020"/>
                </a:cubicBezTo>
                <a:cubicBezTo>
                  <a:pt x="2036118" y="2688424"/>
                  <a:pt x="2059447" y="2757729"/>
                  <a:pt x="2106104" y="2807933"/>
                </a:cubicBezTo>
                <a:cubicBezTo>
                  <a:pt x="2152762" y="2858138"/>
                  <a:pt x="2214017" y="2883240"/>
                  <a:pt x="2289870" y="2883240"/>
                </a:cubicBezTo>
                <a:cubicBezTo>
                  <a:pt x="2352898" y="2883240"/>
                  <a:pt x="2406036" y="2864959"/>
                  <a:pt x="2449283" y="2828397"/>
                </a:cubicBezTo>
                <a:cubicBezTo>
                  <a:pt x="2492530" y="2791835"/>
                  <a:pt x="2517837" y="2739311"/>
                  <a:pt x="2525204" y="2670825"/>
                </a:cubicBezTo>
                <a:lnTo>
                  <a:pt x="2368451" y="2661412"/>
                </a:lnTo>
                <a:cubicBezTo>
                  <a:pt x="2362994" y="2723076"/>
                  <a:pt x="2337619" y="2753908"/>
                  <a:pt x="2292326" y="2753908"/>
                </a:cubicBezTo>
                <a:cubicBezTo>
                  <a:pt x="2266950" y="2753908"/>
                  <a:pt x="2247237" y="2742994"/>
                  <a:pt x="2233185" y="2721166"/>
                </a:cubicBezTo>
                <a:cubicBezTo>
                  <a:pt x="2219133" y="2699338"/>
                  <a:pt x="2212107" y="2658001"/>
                  <a:pt x="2212107" y="2597155"/>
                </a:cubicBezTo>
                <a:cubicBezTo>
                  <a:pt x="2212107" y="2488560"/>
                  <a:pt x="2239119" y="2434263"/>
                  <a:pt x="2293144" y="2434263"/>
                </a:cubicBezTo>
                <a:cubicBezTo>
                  <a:pt x="2312516" y="2434263"/>
                  <a:pt x="2329365" y="2442585"/>
                  <a:pt x="2343690" y="2459229"/>
                </a:cubicBezTo>
                <a:cubicBezTo>
                  <a:pt x="2358014" y="2475873"/>
                  <a:pt x="2365177" y="2502885"/>
                  <a:pt x="2365177" y="2540265"/>
                </a:cubicBezTo>
                <a:lnTo>
                  <a:pt x="2525204" y="2531671"/>
                </a:lnTo>
                <a:cubicBezTo>
                  <a:pt x="2520020" y="2464004"/>
                  <a:pt x="2497578" y="2409706"/>
                  <a:pt x="2457878" y="2368779"/>
                </a:cubicBezTo>
                <a:cubicBezTo>
                  <a:pt x="2418178" y="2327851"/>
                  <a:pt x="2361357" y="2307387"/>
                  <a:pt x="2287414" y="2307387"/>
                </a:cubicBezTo>
                <a:close/>
                <a:moveTo>
                  <a:pt x="4938769" y="1470874"/>
                </a:moveTo>
                <a:lnTo>
                  <a:pt x="4983968" y="1632935"/>
                </a:lnTo>
                <a:lnTo>
                  <a:pt x="4893582" y="1632935"/>
                </a:lnTo>
                <a:close/>
                <a:moveTo>
                  <a:pt x="337096" y="1433208"/>
                </a:moveTo>
                <a:lnTo>
                  <a:pt x="381707" y="1433208"/>
                </a:lnTo>
                <a:cubicBezTo>
                  <a:pt x="414449" y="1433208"/>
                  <a:pt x="439484" y="1447942"/>
                  <a:pt x="456810" y="1477410"/>
                </a:cubicBezTo>
                <a:cubicBezTo>
                  <a:pt x="474136" y="1506878"/>
                  <a:pt x="482799" y="1541939"/>
                  <a:pt x="482799" y="1582594"/>
                </a:cubicBezTo>
                <a:cubicBezTo>
                  <a:pt x="482799" y="1630070"/>
                  <a:pt x="473044" y="1667587"/>
                  <a:pt x="453535" y="1695145"/>
                </a:cubicBezTo>
                <a:cubicBezTo>
                  <a:pt x="434026" y="1722703"/>
                  <a:pt x="410084" y="1736482"/>
                  <a:pt x="381707" y="1736482"/>
                </a:cubicBezTo>
                <a:lnTo>
                  <a:pt x="337096" y="1736482"/>
                </a:lnTo>
                <a:close/>
                <a:moveTo>
                  <a:pt x="908596" y="1425022"/>
                </a:moveTo>
                <a:lnTo>
                  <a:pt x="987586" y="1425022"/>
                </a:lnTo>
                <a:cubicBezTo>
                  <a:pt x="1031516" y="1425022"/>
                  <a:pt x="1053480" y="1442894"/>
                  <a:pt x="1053480" y="1478637"/>
                </a:cubicBezTo>
                <a:cubicBezTo>
                  <a:pt x="1053480" y="1496100"/>
                  <a:pt x="1046932" y="1509333"/>
                  <a:pt x="1033835" y="1518337"/>
                </a:cubicBezTo>
                <a:cubicBezTo>
                  <a:pt x="1020738" y="1527341"/>
                  <a:pt x="1003412" y="1531843"/>
                  <a:pt x="981857" y="1531843"/>
                </a:cubicBezTo>
                <a:lnTo>
                  <a:pt x="908596" y="1531843"/>
                </a:lnTo>
                <a:close/>
                <a:moveTo>
                  <a:pt x="4419563" y="1424613"/>
                </a:moveTo>
                <a:cubicBezTo>
                  <a:pt x="4471678" y="1424613"/>
                  <a:pt x="4497735" y="1473180"/>
                  <a:pt x="4497735" y="1570316"/>
                </a:cubicBezTo>
                <a:cubicBezTo>
                  <a:pt x="4497735" y="1637437"/>
                  <a:pt x="4491391" y="1683617"/>
                  <a:pt x="4478704" y="1708856"/>
                </a:cubicBezTo>
                <a:cubicBezTo>
                  <a:pt x="4466016" y="1734095"/>
                  <a:pt x="4445211" y="1746714"/>
                  <a:pt x="4416289" y="1746714"/>
                </a:cubicBezTo>
                <a:cubicBezTo>
                  <a:pt x="4362264" y="1746714"/>
                  <a:pt x="4335252" y="1694736"/>
                  <a:pt x="4335252" y="1590779"/>
                </a:cubicBezTo>
                <a:cubicBezTo>
                  <a:pt x="4335252" y="1480002"/>
                  <a:pt x="4363356" y="1424613"/>
                  <a:pt x="4419563" y="1424613"/>
                </a:cubicBezTo>
                <a:close/>
                <a:moveTo>
                  <a:pt x="5271009" y="1306332"/>
                </a:moveTo>
                <a:lnTo>
                  <a:pt x="5271009" y="1864995"/>
                </a:lnTo>
                <a:lnTo>
                  <a:pt x="5410163" y="1864995"/>
                </a:lnTo>
                <a:lnTo>
                  <a:pt x="5410163" y="1594463"/>
                </a:lnTo>
                <a:cubicBezTo>
                  <a:pt x="5410163" y="1569361"/>
                  <a:pt x="5405661" y="1538801"/>
                  <a:pt x="5396657" y="1502785"/>
                </a:cubicBezTo>
                <a:cubicBezTo>
                  <a:pt x="5416626" y="1548044"/>
                  <a:pt x="5436429" y="1586501"/>
                  <a:pt x="5456066" y="1618156"/>
                </a:cubicBezTo>
                <a:lnTo>
                  <a:pt x="5609072" y="1864995"/>
                </a:lnTo>
                <a:lnTo>
                  <a:pt x="5748636" y="1864995"/>
                </a:lnTo>
                <a:lnTo>
                  <a:pt x="5748636" y="1306332"/>
                </a:lnTo>
                <a:lnTo>
                  <a:pt x="5609072" y="1306332"/>
                </a:lnTo>
                <a:lnTo>
                  <a:pt x="5609072" y="1471680"/>
                </a:lnTo>
                <a:cubicBezTo>
                  <a:pt x="5609072" y="1521612"/>
                  <a:pt x="5613437" y="1570452"/>
                  <a:pt x="5622169" y="1618201"/>
                </a:cubicBezTo>
                <a:cubicBezTo>
                  <a:pt x="5608812" y="1587360"/>
                  <a:pt x="5589171" y="1551612"/>
                  <a:pt x="5563246" y="1510957"/>
                </a:cubicBezTo>
                <a:lnTo>
                  <a:pt x="5433083" y="1306332"/>
                </a:lnTo>
                <a:close/>
                <a:moveTo>
                  <a:pt x="4864133" y="1306332"/>
                </a:moveTo>
                <a:lnTo>
                  <a:pt x="4691667" y="1864995"/>
                </a:lnTo>
                <a:lnTo>
                  <a:pt x="4830886" y="1864995"/>
                </a:lnTo>
                <a:lnTo>
                  <a:pt x="4864427" y="1754900"/>
                </a:lnTo>
                <a:lnTo>
                  <a:pt x="5014088" y="1754900"/>
                </a:lnTo>
                <a:lnTo>
                  <a:pt x="5045660" y="1864995"/>
                </a:lnTo>
                <a:lnTo>
                  <a:pt x="5220658" y="1864995"/>
                </a:lnTo>
                <a:lnTo>
                  <a:pt x="5045443" y="1306332"/>
                </a:lnTo>
                <a:close/>
                <a:moveTo>
                  <a:pt x="3737484" y="1306332"/>
                </a:moveTo>
                <a:lnTo>
                  <a:pt x="3737484" y="1864995"/>
                </a:lnTo>
                <a:lnTo>
                  <a:pt x="4129162" y="1864995"/>
                </a:lnTo>
                <a:lnTo>
                  <a:pt x="4129162" y="1727887"/>
                </a:lnTo>
                <a:lnTo>
                  <a:pt x="3908971" y="1727887"/>
                </a:lnTo>
                <a:lnTo>
                  <a:pt x="3908971" y="1306332"/>
                </a:lnTo>
                <a:close/>
                <a:moveTo>
                  <a:pt x="2384934" y="1306332"/>
                </a:moveTo>
                <a:lnTo>
                  <a:pt x="2384934" y="1864995"/>
                </a:lnTo>
                <a:lnTo>
                  <a:pt x="2524088" y="1864995"/>
                </a:lnTo>
                <a:lnTo>
                  <a:pt x="2524088" y="1594463"/>
                </a:lnTo>
                <a:cubicBezTo>
                  <a:pt x="2524088" y="1569361"/>
                  <a:pt x="2519586" y="1538801"/>
                  <a:pt x="2510582" y="1502785"/>
                </a:cubicBezTo>
                <a:cubicBezTo>
                  <a:pt x="2530551" y="1548044"/>
                  <a:pt x="2550354" y="1586501"/>
                  <a:pt x="2569991" y="1618156"/>
                </a:cubicBezTo>
                <a:lnTo>
                  <a:pt x="2722997" y="1864995"/>
                </a:lnTo>
                <a:lnTo>
                  <a:pt x="2862560" y="1864995"/>
                </a:lnTo>
                <a:lnTo>
                  <a:pt x="2862560" y="1306332"/>
                </a:lnTo>
                <a:lnTo>
                  <a:pt x="2722997" y="1306332"/>
                </a:lnTo>
                <a:lnTo>
                  <a:pt x="2722997" y="1471680"/>
                </a:lnTo>
                <a:cubicBezTo>
                  <a:pt x="2722997" y="1521612"/>
                  <a:pt x="2727362" y="1570452"/>
                  <a:pt x="2736094" y="1618201"/>
                </a:cubicBezTo>
                <a:cubicBezTo>
                  <a:pt x="2722737" y="1587360"/>
                  <a:pt x="2703096" y="1551612"/>
                  <a:pt x="2677171" y="1510957"/>
                </a:cubicBezTo>
                <a:lnTo>
                  <a:pt x="2547008" y="1306332"/>
                </a:lnTo>
                <a:close/>
                <a:moveTo>
                  <a:pt x="2118234" y="1306332"/>
                </a:moveTo>
                <a:lnTo>
                  <a:pt x="2118234" y="1864995"/>
                </a:lnTo>
                <a:lnTo>
                  <a:pt x="2289721" y="1864995"/>
                </a:lnTo>
                <a:lnTo>
                  <a:pt x="2289721" y="1306332"/>
                </a:lnTo>
                <a:close/>
                <a:moveTo>
                  <a:pt x="1538893" y="1306332"/>
                </a:moveTo>
                <a:lnTo>
                  <a:pt x="1720170" y="1864995"/>
                </a:lnTo>
                <a:lnTo>
                  <a:pt x="1894932" y="1864995"/>
                </a:lnTo>
                <a:lnTo>
                  <a:pt x="2068293" y="1306332"/>
                </a:lnTo>
                <a:lnTo>
                  <a:pt x="1927297" y="1306332"/>
                </a:lnTo>
                <a:lnTo>
                  <a:pt x="1824057" y="1664040"/>
                </a:lnTo>
                <a:cubicBezTo>
                  <a:pt x="1819397" y="1646577"/>
                  <a:pt x="1814051" y="1628842"/>
                  <a:pt x="1808018" y="1610834"/>
                </a:cubicBezTo>
                <a:lnTo>
                  <a:pt x="1719608" y="1306332"/>
                </a:lnTo>
                <a:close/>
                <a:moveTo>
                  <a:pt x="1318134" y="1306332"/>
                </a:moveTo>
                <a:lnTo>
                  <a:pt x="1318134" y="1864995"/>
                </a:lnTo>
                <a:lnTo>
                  <a:pt x="1489621" y="1864995"/>
                </a:lnTo>
                <a:lnTo>
                  <a:pt x="1489621" y="1306332"/>
                </a:lnTo>
                <a:close/>
                <a:moveTo>
                  <a:pt x="737109" y="1306332"/>
                </a:moveTo>
                <a:lnTo>
                  <a:pt x="737109" y="1864995"/>
                </a:lnTo>
                <a:lnTo>
                  <a:pt x="908596" y="1864995"/>
                </a:lnTo>
                <a:lnTo>
                  <a:pt x="908596" y="1651352"/>
                </a:lnTo>
                <a:lnTo>
                  <a:pt x="962672" y="1651352"/>
                </a:lnTo>
                <a:lnTo>
                  <a:pt x="1044271" y="1864995"/>
                </a:lnTo>
                <a:lnTo>
                  <a:pt x="1234381" y="1864995"/>
                </a:lnTo>
                <a:lnTo>
                  <a:pt x="1133289" y="1621475"/>
                </a:lnTo>
                <a:cubicBezTo>
                  <a:pt x="1173126" y="1602648"/>
                  <a:pt x="1199592" y="1580889"/>
                  <a:pt x="1212689" y="1556195"/>
                </a:cubicBezTo>
                <a:cubicBezTo>
                  <a:pt x="1225786" y="1531502"/>
                  <a:pt x="1232334" y="1503058"/>
                  <a:pt x="1232334" y="1470861"/>
                </a:cubicBezTo>
                <a:cubicBezTo>
                  <a:pt x="1232334" y="1421475"/>
                  <a:pt x="1214531" y="1381707"/>
                  <a:pt x="1178924" y="1351557"/>
                </a:cubicBezTo>
                <a:cubicBezTo>
                  <a:pt x="1143317" y="1321407"/>
                  <a:pt x="1093317" y="1306332"/>
                  <a:pt x="1028924" y="1306332"/>
                </a:cubicBezTo>
                <a:close/>
                <a:moveTo>
                  <a:pt x="165609" y="1306332"/>
                </a:moveTo>
                <a:lnTo>
                  <a:pt x="165609" y="1864995"/>
                </a:lnTo>
                <a:lnTo>
                  <a:pt x="392348" y="1864995"/>
                </a:lnTo>
                <a:cubicBezTo>
                  <a:pt x="472294" y="1864995"/>
                  <a:pt x="537301" y="1838870"/>
                  <a:pt x="587369" y="1786619"/>
                </a:cubicBezTo>
                <a:cubicBezTo>
                  <a:pt x="637437" y="1734367"/>
                  <a:pt x="662472" y="1666496"/>
                  <a:pt x="662472" y="1583003"/>
                </a:cubicBezTo>
                <a:cubicBezTo>
                  <a:pt x="662472" y="1509879"/>
                  <a:pt x="639143" y="1445486"/>
                  <a:pt x="592485" y="1389824"/>
                </a:cubicBezTo>
                <a:cubicBezTo>
                  <a:pt x="545828" y="1334162"/>
                  <a:pt x="475568" y="1306332"/>
                  <a:pt x="381707" y="1306332"/>
                </a:cubicBezTo>
                <a:close/>
                <a:moveTo>
                  <a:pt x="4418745" y="1297737"/>
                </a:moveTo>
                <a:cubicBezTo>
                  <a:pt x="4334706" y="1297737"/>
                  <a:pt x="4269017" y="1324954"/>
                  <a:pt x="4221678" y="1379388"/>
                </a:cubicBezTo>
                <a:cubicBezTo>
                  <a:pt x="4174338" y="1433822"/>
                  <a:pt x="4150668" y="1502785"/>
                  <a:pt x="4150668" y="1586277"/>
                </a:cubicBezTo>
                <a:cubicBezTo>
                  <a:pt x="4150668" y="1673590"/>
                  <a:pt x="4175429" y="1743303"/>
                  <a:pt x="4224952" y="1795418"/>
                </a:cubicBezTo>
                <a:cubicBezTo>
                  <a:pt x="4274474" y="1847532"/>
                  <a:pt x="4338526" y="1873590"/>
                  <a:pt x="4417107" y="1873590"/>
                </a:cubicBezTo>
                <a:cubicBezTo>
                  <a:pt x="4495143" y="1873590"/>
                  <a:pt x="4558854" y="1846851"/>
                  <a:pt x="4608240" y="1793372"/>
                </a:cubicBezTo>
                <a:cubicBezTo>
                  <a:pt x="4657626" y="1739893"/>
                  <a:pt x="4682319" y="1668815"/>
                  <a:pt x="4682319" y="1580138"/>
                </a:cubicBezTo>
                <a:cubicBezTo>
                  <a:pt x="4682319" y="1494463"/>
                  <a:pt x="4657831" y="1425977"/>
                  <a:pt x="4608854" y="1374681"/>
                </a:cubicBezTo>
                <a:cubicBezTo>
                  <a:pt x="4559877" y="1323385"/>
                  <a:pt x="4496507" y="1297737"/>
                  <a:pt x="4418745" y="1297737"/>
                </a:cubicBezTo>
                <a:close/>
                <a:moveTo>
                  <a:pt x="3199135" y="1297737"/>
                </a:moveTo>
                <a:cubicBezTo>
                  <a:pt x="3110458" y="1297737"/>
                  <a:pt x="3043678" y="1326181"/>
                  <a:pt x="2998794" y="1383071"/>
                </a:cubicBezTo>
                <a:cubicBezTo>
                  <a:pt x="2953910" y="1439961"/>
                  <a:pt x="2931468" y="1510152"/>
                  <a:pt x="2931468" y="1593644"/>
                </a:cubicBezTo>
                <a:cubicBezTo>
                  <a:pt x="2931468" y="1679593"/>
                  <a:pt x="2954660" y="1747737"/>
                  <a:pt x="3001045" y="1798078"/>
                </a:cubicBezTo>
                <a:cubicBezTo>
                  <a:pt x="3047430" y="1848419"/>
                  <a:pt x="3106639" y="1873590"/>
                  <a:pt x="3178671" y="1873590"/>
                </a:cubicBezTo>
                <a:cubicBezTo>
                  <a:pt x="3246611" y="1873590"/>
                  <a:pt x="3297908" y="1851216"/>
                  <a:pt x="3332560" y="1806469"/>
                </a:cubicBezTo>
                <a:cubicBezTo>
                  <a:pt x="3340745" y="1822294"/>
                  <a:pt x="3348249" y="1841803"/>
                  <a:pt x="3355070" y="1864995"/>
                </a:cubicBezTo>
                <a:lnTo>
                  <a:pt x="3438972" y="1864995"/>
                </a:lnTo>
                <a:lnTo>
                  <a:pt x="3438972" y="1551898"/>
                </a:lnTo>
                <a:lnTo>
                  <a:pt x="3187266" y="1551898"/>
                </a:lnTo>
                <a:lnTo>
                  <a:pt x="3187266" y="1670588"/>
                </a:lnTo>
                <a:lnTo>
                  <a:pt x="3279763" y="1670588"/>
                </a:lnTo>
                <a:cubicBezTo>
                  <a:pt x="3279490" y="1692417"/>
                  <a:pt x="3272055" y="1709606"/>
                  <a:pt x="3257457" y="1722157"/>
                </a:cubicBezTo>
                <a:cubicBezTo>
                  <a:pt x="3242860" y="1734709"/>
                  <a:pt x="3225193" y="1740984"/>
                  <a:pt x="3204456" y="1740984"/>
                </a:cubicBezTo>
                <a:cubicBezTo>
                  <a:pt x="3178808" y="1740984"/>
                  <a:pt x="3156980" y="1730684"/>
                  <a:pt x="3138971" y="1710084"/>
                </a:cubicBezTo>
                <a:cubicBezTo>
                  <a:pt x="3120963" y="1689483"/>
                  <a:pt x="3111959" y="1646850"/>
                  <a:pt x="3111959" y="1582185"/>
                </a:cubicBezTo>
                <a:cubicBezTo>
                  <a:pt x="3111959" y="1475227"/>
                  <a:pt x="3140063" y="1421748"/>
                  <a:pt x="3196270" y="1421748"/>
                </a:cubicBezTo>
                <a:cubicBezTo>
                  <a:pt x="3239108" y="1421748"/>
                  <a:pt x="3264620" y="1450807"/>
                  <a:pt x="3272805" y="1508924"/>
                </a:cubicBezTo>
                <a:lnTo>
                  <a:pt x="3438972" y="1492553"/>
                </a:lnTo>
                <a:cubicBezTo>
                  <a:pt x="3426966" y="1430343"/>
                  <a:pt x="3400636" y="1382321"/>
                  <a:pt x="3359981" y="1348487"/>
                </a:cubicBezTo>
                <a:cubicBezTo>
                  <a:pt x="3319326" y="1314654"/>
                  <a:pt x="3265711" y="1297737"/>
                  <a:pt x="3199135" y="1297737"/>
                </a:cubicBezTo>
                <a:close/>
                <a:moveTo>
                  <a:pt x="1871719" y="461224"/>
                </a:moveTo>
                <a:lnTo>
                  <a:pt x="1916918" y="623285"/>
                </a:lnTo>
                <a:lnTo>
                  <a:pt x="1826532" y="623285"/>
                </a:lnTo>
                <a:close/>
                <a:moveTo>
                  <a:pt x="3851821" y="415372"/>
                </a:moveTo>
                <a:lnTo>
                  <a:pt x="3930811" y="415372"/>
                </a:lnTo>
                <a:cubicBezTo>
                  <a:pt x="3974740" y="415372"/>
                  <a:pt x="3996705" y="433244"/>
                  <a:pt x="3996705" y="468987"/>
                </a:cubicBezTo>
                <a:cubicBezTo>
                  <a:pt x="3996705" y="486450"/>
                  <a:pt x="3990157" y="499683"/>
                  <a:pt x="3977060" y="508687"/>
                </a:cubicBezTo>
                <a:cubicBezTo>
                  <a:pt x="3963963" y="517691"/>
                  <a:pt x="3946637" y="522193"/>
                  <a:pt x="3925082" y="522193"/>
                </a:cubicBezTo>
                <a:lnTo>
                  <a:pt x="3851821" y="522193"/>
                </a:lnTo>
                <a:close/>
                <a:moveTo>
                  <a:pt x="3343238" y="414963"/>
                </a:moveTo>
                <a:cubicBezTo>
                  <a:pt x="3395353" y="414963"/>
                  <a:pt x="3421410" y="463530"/>
                  <a:pt x="3421410" y="560665"/>
                </a:cubicBezTo>
                <a:cubicBezTo>
                  <a:pt x="3421410" y="627787"/>
                  <a:pt x="3415066" y="673967"/>
                  <a:pt x="3402379" y="699206"/>
                </a:cubicBezTo>
                <a:cubicBezTo>
                  <a:pt x="3389691" y="724445"/>
                  <a:pt x="3368886" y="737064"/>
                  <a:pt x="3339964" y="737064"/>
                </a:cubicBezTo>
                <a:cubicBezTo>
                  <a:pt x="3285939" y="737064"/>
                  <a:pt x="3258927" y="685086"/>
                  <a:pt x="3258927" y="581129"/>
                </a:cubicBezTo>
                <a:cubicBezTo>
                  <a:pt x="3258927" y="470352"/>
                  <a:pt x="3287031" y="414963"/>
                  <a:pt x="3343238" y="414963"/>
                </a:cubicBezTo>
                <a:close/>
                <a:moveTo>
                  <a:pt x="3680334" y="296682"/>
                </a:moveTo>
                <a:lnTo>
                  <a:pt x="3680334" y="855345"/>
                </a:lnTo>
                <a:lnTo>
                  <a:pt x="3851821" y="855345"/>
                </a:lnTo>
                <a:lnTo>
                  <a:pt x="3851821" y="641702"/>
                </a:lnTo>
                <a:lnTo>
                  <a:pt x="3905897" y="641702"/>
                </a:lnTo>
                <a:lnTo>
                  <a:pt x="3987496" y="855345"/>
                </a:lnTo>
                <a:lnTo>
                  <a:pt x="4177606" y="855345"/>
                </a:lnTo>
                <a:lnTo>
                  <a:pt x="4076514" y="611825"/>
                </a:lnTo>
                <a:cubicBezTo>
                  <a:pt x="4116351" y="592998"/>
                  <a:pt x="4142817" y="571238"/>
                  <a:pt x="4155914" y="546545"/>
                </a:cubicBezTo>
                <a:cubicBezTo>
                  <a:pt x="4169011" y="521852"/>
                  <a:pt x="4175559" y="493408"/>
                  <a:pt x="4175559" y="461211"/>
                </a:cubicBezTo>
                <a:cubicBezTo>
                  <a:pt x="4175559" y="411825"/>
                  <a:pt x="4157756" y="372057"/>
                  <a:pt x="4122149" y="341907"/>
                </a:cubicBezTo>
                <a:cubicBezTo>
                  <a:pt x="4086541" y="311757"/>
                  <a:pt x="4036541" y="296682"/>
                  <a:pt x="3972148" y="296682"/>
                </a:cubicBezTo>
                <a:close/>
                <a:moveTo>
                  <a:pt x="2660080" y="296682"/>
                </a:moveTo>
                <a:lnTo>
                  <a:pt x="2660080" y="430515"/>
                </a:lnTo>
                <a:lnTo>
                  <a:pt x="2775905" y="430515"/>
                </a:lnTo>
                <a:lnTo>
                  <a:pt x="2775905" y="855345"/>
                </a:lnTo>
                <a:lnTo>
                  <a:pt x="2938388" y="855345"/>
                </a:lnTo>
                <a:lnTo>
                  <a:pt x="2938388" y="430515"/>
                </a:lnTo>
                <a:lnTo>
                  <a:pt x="3054214" y="430515"/>
                </a:lnTo>
                <a:lnTo>
                  <a:pt x="3054214" y="296682"/>
                </a:lnTo>
                <a:close/>
                <a:moveTo>
                  <a:pt x="1797083" y="296682"/>
                </a:moveTo>
                <a:lnTo>
                  <a:pt x="1624618" y="855345"/>
                </a:lnTo>
                <a:lnTo>
                  <a:pt x="1763836" y="855345"/>
                </a:lnTo>
                <a:lnTo>
                  <a:pt x="1797377" y="745250"/>
                </a:lnTo>
                <a:lnTo>
                  <a:pt x="1947039" y="745250"/>
                </a:lnTo>
                <a:lnTo>
                  <a:pt x="1978610" y="855345"/>
                </a:lnTo>
                <a:lnTo>
                  <a:pt x="2153608" y="855345"/>
                </a:lnTo>
                <a:lnTo>
                  <a:pt x="1978393" y="296682"/>
                </a:lnTo>
                <a:close/>
                <a:moveTo>
                  <a:pt x="1241934" y="296682"/>
                </a:moveTo>
                <a:lnTo>
                  <a:pt x="1241934" y="855345"/>
                </a:lnTo>
                <a:lnTo>
                  <a:pt x="1408919" y="855345"/>
                </a:lnTo>
                <a:lnTo>
                  <a:pt x="1408919" y="646204"/>
                </a:lnTo>
                <a:lnTo>
                  <a:pt x="1591047" y="646204"/>
                </a:lnTo>
                <a:lnTo>
                  <a:pt x="1591047" y="520556"/>
                </a:lnTo>
                <a:lnTo>
                  <a:pt x="1408919" y="520556"/>
                </a:lnTo>
                <a:lnTo>
                  <a:pt x="1408919" y="429697"/>
                </a:lnTo>
                <a:lnTo>
                  <a:pt x="1645891" y="429697"/>
                </a:lnTo>
                <a:lnTo>
                  <a:pt x="1645891" y="296682"/>
                </a:lnTo>
                <a:close/>
                <a:moveTo>
                  <a:pt x="4464360" y="288087"/>
                </a:moveTo>
                <a:cubicBezTo>
                  <a:pt x="4389326" y="288087"/>
                  <a:pt x="4331823" y="305555"/>
                  <a:pt x="4291850" y="340490"/>
                </a:cubicBezTo>
                <a:cubicBezTo>
                  <a:pt x="4251877" y="375426"/>
                  <a:pt x="4231891" y="419230"/>
                  <a:pt x="4231891" y="471903"/>
                </a:cubicBezTo>
                <a:cubicBezTo>
                  <a:pt x="4231891" y="512844"/>
                  <a:pt x="4245802" y="548462"/>
                  <a:pt x="4273624" y="578757"/>
                </a:cubicBezTo>
                <a:cubicBezTo>
                  <a:pt x="4301447" y="609052"/>
                  <a:pt x="4364341" y="633587"/>
                  <a:pt x="4462308" y="652363"/>
                </a:cubicBezTo>
                <a:cubicBezTo>
                  <a:pt x="4487960" y="657534"/>
                  <a:pt x="4505765" y="663462"/>
                  <a:pt x="4515725" y="670147"/>
                </a:cubicBezTo>
                <a:cubicBezTo>
                  <a:pt x="4525684" y="676832"/>
                  <a:pt x="4530663" y="686177"/>
                  <a:pt x="4530663" y="698183"/>
                </a:cubicBezTo>
                <a:cubicBezTo>
                  <a:pt x="4530663" y="721102"/>
                  <a:pt x="4509108" y="732562"/>
                  <a:pt x="4465998" y="732562"/>
                </a:cubicBezTo>
                <a:cubicBezTo>
                  <a:pt x="4410608" y="732562"/>
                  <a:pt x="4376229" y="710052"/>
                  <a:pt x="4362860" y="665031"/>
                </a:cubicBezTo>
                <a:lnTo>
                  <a:pt x="4203651" y="693681"/>
                </a:lnTo>
                <a:cubicBezTo>
                  <a:pt x="4235574" y="807187"/>
                  <a:pt x="4319613" y="863940"/>
                  <a:pt x="4455766" y="863940"/>
                </a:cubicBezTo>
                <a:cubicBezTo>
                  <a:pt x="4530254" y="863940"/>
                  <a:pt x="4590418" y="846398"/>
                  <a:pt x="4636257" y="811313"/>
                </a:cubicBezTo>
                <a:cubicBezTo>
                  <a:pt x="4682096" y="776228"/>
                  <a:pt x="4705015" y="730426"/>
                  <a:pt x="4705015" y="673907"/>
                </a:cubicBezTo>
                <a:cubicBezTo>
                  <a:pt x="4705015" y="638138"/>
                  <a:pt x="4695610" y="607080"/>
                  <a:pt x="4676797" y="580733"/>
                </a:cubicBezTo>
                <a:cubicBezTo>
                  <a:pt x="4657986" y="554386"/>
                  <a:pt x="4634525" y="535774"/>
                  <a:pt x="4606415" y="524899"/>
                </a:cubicBezTo>
                <a:cubicBezTo>
                  <a:pt x="4578305" y="514023"/>
                  <a:pt x="4530819" y="501516"/>
                  <a:pt x="4463958" y="487379"/>
                </a:cubicBezTo>
                <a:cubicBezTo>
                  <a:pt x="4439669" y="482212"/>
                  <a:pt x="4423296" y="476764"/>
                  <a:pt x="4414838" y="471034"/>
                </a:cubicBezTo>
                <a:cubicBezTo>
                  <a:pt x="4406380" y="465304"/>
                  <a:pt x="4402150" y="457255"/>
                  <a:pt x="4402150" y="446886"/>
                </a:cubicBezTo>
                <a:cubicBezTo>
                  <a:pt x="4402150" y="423694"/>
                  <a:pt x="4420840" y="412098"/>
                  <a:pt x="4458221" y="412098"/>
                </a:cubicBezTo>
                <a:cubicBezTo>
                  <a:pt x="4503242" y="412098"/>
                  <a:pt x="4533119" y="430788"/>
                  <a:pt x="4547853" y="468169"/>
                </a:cubicBezTo>
                <a:lnTo>
                  <a:pt x="4689872" y="425195"/>
                </a:lnTo>
                <a:cubicBezTo>
                  <a:pt x="4653310" y="333789"/>
                  <a:pt x="4578139" y="288087"/>
                  <a:pt x="4464360" y="288087"/>
                </a:cubicBezTo>
                <a:close/>
                <a:moveTo>
                  <a:pt x="3342419" y="288087"/>
                </a:moveTo>
                <a:cubicBezTo>
                  <a:pt x="3258381" y="288087"/>
                  <a:pt x="3192692" y="315304"/>
                  <a:pt x="3145352" y="369738"/>
                </a:cubicBezTo>
                <a:cubicBezTo>
                  <a:pt x="3098013" y="424171"/>
                  <a:pt x="3074343" y="493135"/>
                  <a:pt x="3074343" y="576627"/>
                </a:cubicBezTo>
                <a:cubicBezTo>
                  <a:pt x="3074343" y="663940"/>
                  <a:pt x="3099104" y="733653"/>
                  <a:pt x="3148627" y="785768"/>
                </a:cubicBezTo>
                <a:cubicBezTo>
                  <a:pt x="3198149" y="837883"/>
                  <a:pt x="3262201" y="863940"/>
                  <a:pt x="3340782" y="863940"/>
                </a:cubicBezTo>
                <a:cubicBezTo>
                  <a:pt x="3418818" y="863940"/>
                  <a:pt x="3482529" y="837201"/>
                  <a:pt x="3531915" y="783722"/>
                </a:cubicBezTo>
                <a:cubicBezTo>
                  <a:pt x="3581301" y="730243"/>
                  <a:pt x="3605994" y="659165"/>
                  <a:pt x="3605994" y="570488"/>
                </a:cubicBezTo>
                <a:cubicBezTo>
                  <a:pt x="3605994" y="484813"/>
                  <a:pt x="3581506" y="416327"/>
                  <a:pt x="3532529" y="365031"/>
                </a:cubicBezTo>
                <a:cubicBezTo>
                  <a:pt x="3483552" y="313735"/>
                  <a:pt x="3420182" y="288087"/>
                  <a:pt x="3342419" y="288087"/>
                </a:cubicBezTo>
                <a:close/>
                <a:moveTo>
                  <a:pt x="2411239" y="288087"/>
                </a:moveTo>
                <a:cubicBezTo>
                  <a:pt x="2332112" y="288087"/>
                  <a:pt x="2270448" y="314963"/>
                  <a:pt x="2226246" y="368714"/>
                </a:cubicBezTo>
                <a:cubicBezTo>
                  <a:pt x="2182044" y="422466"/>
                  <a:pt x="2159943" y="493135"/>
                  <a:pt x="2159943" y="580720"/>
                </a:cubicBezTo>
                <a:cubicBezTo>
                  <a:pt x="2159943" y="669124"/>
                  <a:pt x="2183272" y="738428"/>
                  <a:pt x="2229929" y="788633"/>
                </a:cubicBezTo>
                <a:cubicBezTo>
                  <a:pt x="2276587" y="838838"/>
                  <a:pt x="2337842" y="863940"/>
                  <a:pt x="2413695" y="863940"/>
                </a:cubicBezTo>
                <a:cubicBezTo>
                  <a:pt x="2476723" y="863940"/>
                  <a:pt x="2529861" y="845659"/>
                  <a:pt x="2573109" y="809097"/>
                </a:cubicBezTo>
                <a:cubicBezTo>
                  <a:pt x="2616356" y="772535"/>
                  <a:pt x="2641662" y="720011"/>
                  <a:pt x="2649029" y="651525"/>
                </a:cubicBezTo>
                <a:lnTo>
                  <a:pt x="2492276" y="642112"/>
                </a:lnTo>
                <a:cubicBezTo>
                  <a:pt x="2486819" y="703776"/>
                  <a:pt x="2461444" y="734608"/>
                  <a:pt x="2416150" y="734608"/>
                </a:cubicBezTo>
                <a:cubicBezTo>
                  <a:pt x="2390775" y="734608"/>
                  <a:pt x="2371062" y="723694"/>
                  <a:pt x="2357010" y="701866"/>
                </a:cubicBezTo>
                <a:cubicBezTo>
                  <a:pt x="2342958" y="680038"/>
                  <a:pt x="2335932" y="638701"/>
                  <a:pt x="2335932" y="577855"/>
                </a:cubicBezTo>
                <a:cubicBezTo>
                  <a:pt x="2335932" y="469260"/>
                  <a:pt x="2362944" y="414963"/>
                  <a:pt x="2416969" y="414963"/>
                </a:cubicBezTo>
                <a:cubicBezTo>
                  <a:pt x="2436341" y="414963"/>
                  <a:pt x="2453190" y="423285"/>
                  <a:pt x="2467515" y="439929"/>
                </a:cubicBezTo>
                <a:cubicBezTo>
                  <a:pt x="2481839" y="456573"/>
                  <a:pt x="2489002" y="483585"/>
                  <a:pt x="2489002" y="520966"/>
                </a:cubicBezTo>
                <a:lnTo>
                  <a:pt x="2649029" y="512371"/>
                </a:lnTo>
                <a:cubicBezTo>
                  <a:pt x="2643845" y="444704"/>
                  <a:pt x="2621403" y="390406"/>
                  <a:pt x="2581703" y="349478"/>
                </a:cubicBezTo>
                <a:cubicBezTo>
                  <a:pt x="2542003" y="308551"/>
                  <a:pt x="2485182" y="288087"/>
                  <a:pt x="2411239" y="288087"/>
                </a:cubicBezTo>
                <a:close/>
                <a:moveTo>
                  <a:pt x="0" y="0"/>
                </a:moveTo>
                <a:lnTo>
                  <a:pt x="6096000" y="0"/>
                </a:lnTo>
                <a:lnTo>
                  <a:pt x="6096000" y="6858000"/>
                </a:lnTo>
                <a:lnTo>
                  <a:pt x="0" y="6858000"/>
                </a:lnTo>
                <a:close/>
              </a:path>
            </a:pathLst>
          </a:custGeom>
          <a:solidFill>
            <a:schemeClr val="bg1">
              <a:alpha val="33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Rectangle: Rounded Corners 21">
            <a:extLst>
              <a:ext uri="{FF2B5EF4-FFF2-40B4-BE49-F238E27FC236}">
                <a16:creationId xmlns:a16="http://schemas.microsoft.com/office/drawing/2014/main" id="{FFBA3630-4293-7562-838A-8457D439F2F9}"/>
              </a:ext>
            </a:extLst>
          </p:cNvPr>
          <p:cNvSpPr/>
          <p:nvPr/>
        </p:nvSpPr>
        <p:spPr>
          <a:xfrm>
            <a:off x="8613102" y="4135467"/>
            <a:ext cx="1661733" cy="2095273"/>
          </a:xfrm>
          <a:prstGeom prst="roundRect">
            <a:avLst/>
          </a:prstGeom>
          <a:solidFill>
            <a:schemeClr val="tx2">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TextBox 22">
            <a:extLst>
              <a:ext uri="{FF2B5EF4-FFF2-40B4-BE49-F238E27FC236}">
                <a16:creationId xmlns:a16="http://schemas.microsoft.com/office/drawing/2014/main" id="{1B52605E-206D-0768-BB77-FEF7935679A3}"/>
              </a:ext>
            </a:extLst>
          </p:cNvPr>
          <p:cNvSpPr txBox="1"/>
          <p:nvPr/>
        </p:nvSpPr>
        <p:spPr>
          <a:xfrm>
            <a:off x="193571" y="5373274"/>
            <a:ext cx="1589999" cy="954107"/>
          </a:xfrm>
          <a:prstGeom prst="rect">
            <a:avLst/>
          </a:prstGeom>
          <a:noFill/>
        </p:spPr>
        <p:txBody>
          <a:bodyPr wrap="square" rtlCol="0">
            <a:spAutoFit/>
          </a:bodyPr>
          <a:lstStyle/>
          <a:p>
            <a:pPr algn="ctr"/>
            <a:r>
              <a:rPr lang="en-US" sz="2800" dirty="0">
                <a:latin typeface="Franklin Gothic Heavy" panose="020B0903020102020204" pitchFamily="34" charset="0"/>
              </a:rPr>
              <a:t>CREDIT SCORES</a:t>
            </a:r>
          </a:p>
        </p:txBody>
      </p:sp>
      <p:sp>
        <p:nvSpPr>
          <p:cNvPr id="24" name="TextBox 23">
            <a:extLst>
              <a:ext uri="{FF2B5EF4-FFF2-40B4-BE49-F238E27FC236}">
                <a16:creationId xmlns:a16="http://schemas.microsoft.com/office/drawing/2014/main" id="{71299878-6068-A6F2-64C1-C98536F514E8}"/>
              </a:ext>
            </a:extLst>
          </p:cNvPr>
          <p:cNvSpPr txBox="1"/>
          <p:nvPr/>
        </p:nvSpPr>
        <p:spPr>
          <a:xfrm>
            <a:off x="2073969" y="5229269"/>
            <a:ext cx="1884980" cy="1384995"/>
          </a:xfrm>
          <a:prstGeom prst="rect">
            <a:avLst/>
          </a:prstGeom>
          <a:noFill/>
        </p:spPr>
        <p:txBody>
          <a:bodyPr wrap="square" rtlCol="0">
            <a:spAutoFit/>
          </a:bodyPr>
          <a:lstStyle/>
          <a:p>
            <a:pPr algn="ctr"/>
            <a:r>
              <a:rPr lang="en-US" sz="2800" dirty="0">
                <a:latin typeface="Franklin Gothic Heavy" panose="020B0903020102020204" pitchFamily="34" charset="0"/>
              </a:rPr>
              <a:t>DTI (DEBT TO INCOME)</a:t>
            </a:r>
          </a:p>
        </p:txBody>
      </p:sp>
      <p:sp>
        <p:nvSpPr>
          <p:cNvPr id="25" name="TextBox 24">
            <a:extLst>
              <a:ext uri="{FF2B5EF4-FFF2-40B4-BE49-F238E27FC236}">
                <a16:creationId xmlns:a16="http://schemas.microsoft.com/office/drawing/2014/main" id="{FA848FC7-A79A-1083-8678-262FDDE61572}"/>
              </a:ext>
            </a:extLst>
          </p:cNvPr>
          <p:cNvSpPr txBox="1"/>
          <p:nvPr/>
        </p:nvSpPr>
        <p:spPr>
          <a:xfrm>
            <a:off x="6743418" y="5183104"/>
            <a:ext cx="1743617" cy="954107"/>
          </a:xfrm>
          <a:prstGeom prst="rect">
            <a:avLst/>
          </a:prstGeom>
          <a:noFill/>
        </p:spPr>
        <p:txBody>
          <a:bodyPr wrap="square" rtlCol="0">
            <a:spAutoFit/>
          </a:bodyPr>
          <a:lstStyle/>
          <a:p>
            <a:pPr algn="ctr"/>
            <a:r>
              <a:rPr lang="en-US" sz="2800" dirty="0">
                <a:solidFill>
                  <a:schemeClr val="bg1"/>
                </a:solidFill>
                <a:latin typeface="Franklin Gothic Heavy" panose="020B0903020102020204" pitchFamily="34" charset="0"/>
              </a:rPr>
              <a:t>PAYMENT HISTORY</a:t>
            </a:r>
          </a:p>
        </p:txBody>
      </p:sp>
      <p:sp>
        <p:nvSpPr>
          <p:cNvPr id="26" name="TextBox 25">
            <a:extLst>
              <a:ext uri="{FF2B5EF4-FFF2-40B4-BE49-F238E27FC236}">
                <a16:creationId xmlns:a16="http://schemas.microsoft.com/office/drawing/2014/main" id="{22687808-3385-D18C-FA4A-5EDBD50A83A2}"/>
              </a:ext>
            </a:extLst>
          </p:cNvPr>
          <p:cNvSpPr txBox="1"/>
          <p:nvPr/>
        </p:nvSpPr>
        <p:spPr>
          <a:xfrm>
            <a:off x="4410552" y="5373273"/>
            <a:ext cx="1661733" cy="954107"/>
          </a:xfrm>
          <a:prstGeom prst="rect">
            <a:avLst/>
          </a:prstGeom>
          <a:noFill/>
        </p:spPr>
        <p:txBody>
          <a:bodyPr wrap="square" rtlCol="0">
            <a:spAutoFit/>
          </a:bodyPr>
          <a:lstStyle/>
          <a:p>
            <a:r>
              <a:rPr lang="en-US" sz="2800" dirty="0">
                <a:latin typeface="Franklin Gothic Heavy" panose="020B0903020102020204" pitchFamily="34" charset="0"/>
              </a:rPr>
              <a:t>EMPLOY-</a:t>
            </a:r>
          </a:p>
          <a:p>
            <a:r>
              <a:rPr lang="en-US" sz="2800" dirty="0">
                <a:latin typeface="Franklin Gothic Heavy" panose="020B0903020102020204" pitchFamily="34" charset="0"/>
              </a:rPr>
              <a:t>MENT</a:t>
            </a:r>
          </a:p>
        </p:txBody>
      </p:sp>
      <p:sp>
        <p:nvSpPr>
          <p:cNvPr id="27" name="TextBox 26">
            <a:extLst>
              <a:ext uri="{FF2B5EF4-FFF2-40B4-BE49-F238E27FC236}">
                <a16:creationId xmlns:a16="http://schemas.microsoft.com/office/drawing/2014/main" id="{8A0008FD-E935-294F-7C25-F5B5258A6536}"/>
              </a:ext>
            </a:extLst>
          </p:cNvPr>
          <p:cNvSpPr txBox="1"/>
          <p:nvPr/>
        </p:nvSpPr>
        <p:spPr>
          <a:xfrm>
            <a:off x="8613102" y="5398547"/>
            <a:ext cx="1526118" cy="523220"/>
          </a:xfrm>
          <a:prstGeom prst="rect">
            <a:avLst/>
          </a:prstGeom>
          <a:noFill/>
        </p:spPr>
        <p:txBody>
          <a:bodyPr wrap="square" rtlCol="0">
            <a:spAutoFit/>
          </a:bodyPr>
          <a:lstStyle/>
          <a:p>
            <a:r>
              <a:rPr lang="en-US" sz="2800" dirty="0">
                <a:solidFill>
                  <a:schemeClr val="bg1"/>
                </a:solidFill>
                <a:latin typeface="Franklin Gothic Heavy" panose="020B0903020102020204" pitchFamily="34" charset="0"/>
              </a:rPr>
              <a:t>INCOME</a:t>
            </a:r>
          </a:p>
        </p:txBody>
      </p:sp>
      <p:sp>
        <p:nvSpPr>
          <p:cNvPr id="28" name="TextBox 27">
            <a:extLst>
              <a:ext uri="{FF2B5EF4-FFF2-40B4-BE49-F238E27FC236}">
                <a16:creationId xmlns:a16="http://schemas.microsoft.com/office/drawing/2014/main" id="{EB9B6CDF-DE5A-C79C-6CDC-DB17569D6AD3}"/>
              </a:ext>
            </a:extLst>
          </p:cNvPr>
          <p:cNvSpPr txBox="1"/>
          <p:nvPr/>
        </p:nvSpPr>
        <p:spPr>
          <a:xfrm>
            <a:off x="193571" y="4004760"/>
            <a:ext cx="1160767" cy="1107996"/>
          </a:xfrm>
          <a:prstGeom prst="rect">
            <a:avLst/>
          </a:prstGeom>
          <a:noFill/>
        </p:spPr>
        <p:txBody>
          <a:bodyPr wrap="none" rtlCol="0">
            <a:spAutoFit/>
          </a:bodyPr>
          <a:lstStyle/>
          <a:p>
            <a:r>
              <a:rPr lang="en-US" sz="6600" dirty="0">
                <a:latin typeface="Franklin Gothic Heavy" panose="020B0903020102020204" pitchFamily="34" charset="0"/>
              </a:rPr>
              <a:t>01</a:t>
            </a:r>
          </a:p>
        </p:txBody>
      </p:sp>
      <p:sp>
        <p:nvSpPr>
          <p:cNvPr id="29" name="TextBox 28">
            <a:extLst>
              <a:ext uri="{FF2B5EF4-FFF2-40B4-BE49-F238E27FC236}">
                <a16:creationId xmlns:a16="http://schemas.microsoft.com/office/drawing/2014/main" id="{993ED6C6-8AC3-D137-1DC6-F96508D5EBBC}"/>
              </a:ext>
            </a:extLst>
          </p:cNvPr>
          <p:cNvSpPr txBox="1"/>
          <p:nvPr/>
        </p:nvSpPr>
        <p:spPr>
          <a:xfrm>
            <a:off x="2135038" y="4004760"/>
            <a:ext cx="1178528" cy="1107996"/>
          </a:xfrm>
          <a:prstGeom prst="rect">
            <a:avLst/>
          </a:prstGeom>
          <a:noFill/>
        </p:spPr>
        <p:txBody>
          <a:bodyPr wrap="none" rtlCol="0">
            <a:spAutoFit/>
          </a:bodyPr>
          <a:lstStyle/>
          <a:p>
            <a:r>
              <a:rPr lang="en-US" sz="6600" dirty="0">
                <a:latin typeface="Franklin Gothic Heavy" panose="020B0903020102020204" pitchFamily="34" charset="0"/>
              </a:rPr>
              <a:t>02</a:t>
            </a:r>
          </a:p>
        </p:txBody>
      </p:sp>
      <p:sp>
        <p:nvSpPr>
          <p:cNvPr id="30" name="TextBox 29">
            <a:extLst>
              <a:ext uri="{FF2B5EF4-FFF2-40B4-BE49-F238E27FC236}">
                <a16:creationId xmlns:a16="http://schemas.microsoft.com/office/drawing/2014/main" id="{D4AD1DAC-B1FC-EA3C-E85D-ED8273F212E7}"/>
              </a:ext>
            </a:extLst>
          </p:cNvPr>
          <p:cNvSpPr txBox="1"/>
          <p:nvPr/>
        </p:nvSpPr>
        <p:spPr>
          <a:xfrm>
            <a:off x="4410552" y="3998834"/>
            <a:ext cx="1178528" cy="1107996"/>
          </a:xfrm>
          <a:prstGeom prst="rect">
            <a:avLst/>
          </a:prstGeom>
          <a:noFill/>
        </p:spPr>
        <p:txBody>
          <a:bodyPr wrap="none" rtlCol="0">
            <a:spAutoFit/>
          </a:bodyPr>
          <a:lstStyle/>
          <a:p>
            <a:r>
              <a:rPr lang="en-US" sz="6600" dirty="0">
                <a:latin typeface="Franklin Gothic Heavy" panose="020B0903020102020204" pitchFamily="34" charset="0"/>
              </a:rPr>
              <a:t>03</a:t>
            </a:r>
          </a:p>
        </p:txBody>
      </p:sp>
      <p:sp>
        <p:nvSpPr>
          <p:cNvPr id="31" name="TextBox 30">
            <a:extLst>
              <a:ext uri="{FF2B5EF4-FFF2-40B4-BE49-F238E27FC236}">
                <a16:creationId xmlns:a16="http://schemas.microsoft.com/office/drawing/2014/main" id="{F396A2A8-48BE-3DDC-2834-D80147B79DD2}"/>
              </a:ext>
            </a:extLst>
          </p:cNvPr>
          <p:cNvSpPr txBox="1"/>
          <p:nvPr/>
        </p:nvSpPr>
        <p:spPr>
          <a:xfrm>
            <a:off x="6743418" y="3998834"/>
            <a:ext cx="1178528" cy="1107996"/>
          </a:xfrm>
          <a:prstGeom prst="rect">
            <a:avLst/>
          </a:prstGeom>
          <a:noFill/>
        </p:spPr>
        <p:txBody>
          <a:bodyPr wrap="none" rtlCol="0">
            <a:spAutoFit/>
          </a:bodyPr>
          <a:lstStyle/>
          <a:p>
            <a:r>
              <a:rPr lang="en-US" sz="6600" dirty="0">
                <a:solidFill>
                  <a:schemeClr val="bg1"/>
                </a:solidFill>
                <a:latin typeface="Franklin Gothic Heavy" panose="020B0903020102020204" pitchFamily="34" charset="0"/>
              </a:rPr>
              <a:t>04</a:t>
            </a:r>
          </a:p>
        </p:txBody>
      </p:sp>
      <p:sp>
        <p:nvSpPr>
          <p:cNvPr id="32" name="TextBox 31">
            <a:extLst>
              <a:ext uri="{FF2B5EF4-FFF2-40B4-BE49-F238E27FC236}">
                <a16:creationId xmlns:a16="http://schemas.microsoft.com/office/drawing/2014/main" id="{79716329-85D0-CE3F-902E-FA7772791BFB}"/>
              </a:ext>
            </a:extLst>
          </p:cNvPr>
          <p:cNvSpPr txBox="1"/>
          <p:nvPr/>
        </p:nvSpPr>
        <p:spPr>
          <a:xfrm>
            <a:off x="8613102" y="3998834"/>
            <a:ext cx="1178528" cy="1107996"/>
          </a:xfrm>
          <a:prstGeom prst="rect">
            <a:avLst/>
          </a:prstGeom>
          <a:noFill/>
        </p:spPr>
        <p:txBody>
          <a:bodyPr wrap="none" rtlCol="0">
            <a:spAutoFit/>
          </a:bodyPr>
          <a:lstStyle/>
          <a:p>
            <a:r>
              <a:rPr lang="en-US" sz="6600" dirty="0">
                <a:solidFill>
                  <a:schemeClr val="bg1"/>
                </a:solidFill>
                <a:latin typeface="Franklin Gothic Heavy" panose="020B0903020102020204" pitchFamily="34" charset="0"/>
              </a:rPr>
              <a:t>05</a:t>
            </a:r>
          </a:p>
        </p:txBody>
      </p:sp>
    </p:spTree>
    <p:extLst>
      <p:ext uri="{BB962C8B-B14F-4D97-AF65-F5344CB8AC3E}">
        <p14:creationId xmlns:p14="http://schemas.microsoft.com/office/powerpoint/2010/main" val="9184182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a:extLst>
            <a:ext uri="{FF2B5EF4-FFF2-40B4-BE49-F238E27FC236}">
              <a16:creationId xmlns:a16="http://schemas.microsoft.com/office/drawing/2014/main" id="{BD2B0C99-2434-A4A4-C823-ADB30AD49AC8}"/>
            </a:ext>
          </a:extLst>
        </p:cNvPr>
        <p:cNvGrpSpPr/>
        <p:nvPr/>
      </p:nvGrpSpPr>
      <p:grpSpPr>
        <a:xfrm>
          <a:off x="0" y="0"/>
          <a:ext cx="0" cy="0"/>
          <a:chOff x="0" y="0"/>
          <a:chExt cx="0" cy="0"/>
        </a:xfrm>
      </p:grpSpPr>
      <p:sp>
        <p:nvSpPr>
          <p:cNvPr id="47" name="Freeform: Shape 46">
            <a:extLst>
              <a:ext uri="{FF2B5EF4-FFF2-40B4-BE49-F238E27FC236}">
                <a16:creationId xmlns:a16="http://schemas.microsoft.com/office/drawing/2014/main" id="{BB58369D-1478-2091-4F49-0801263F431C}"/>
              </a:ext>
            </a:extLst>
          </p:cNvPr>
          <p:cNvSpPr/>
          <p:nvPr/>
        </p:nvSpPr>
        <p:spPr>
          <a:xfrm>
            <a:off x="0" y="0"/>
            <a:ext cx="6096000" cy="6858000"/>
          </a:xfrm>
          <a:custGeom>
            <a:avLst/>
            <a:gdLst/>
            <a:ahLst/>
            <a:cxnLst/>
            <a:rect l="l" t="t" r="r" b="b"/>
            <a:pathLst>
              <a:path w="6096000" h="6858000">
                <a:moveTo>
                  <a:pt x="4764249" y="2725259"/>
                </a:moveTo>
                <a:lnTo>
                  <a:pt x="4764249" y="2874645"/>
                </a:lnTo>
                <a:lnTo>
                  <a:pt x="4919774" y="2874645"/>
                </a:lnTo>
                <a:lnTo>
                  <a:pt x="4919774" y="2725259"/>
                </a:lnTo>
                <a:close/>
                <a:moveTo>
                  <a:pt x="4764249" y="2458410"/>
                </a:moveTo>
                <a:lnTo>
                  <a:pt x="4764249" y="2607387"/>
                </a:lnTo>
                <a:lnTo>
                  <a:pt x="4919774" y="2607387"/>
                </a:lnTo>
                <a:lnTo>
                  <a:pt x="4919774" y="2458410"/>
                </a:lnTo>
                <a:close/>
                <a:moveTo>
                  <a:pt x="1175296" y="2442857"/>
                </a:moveTo>
                <a:lnTo>
                  <a:pt x="1219907" y="2442857"/>
                </a:lnTo>
                <a:cubicBezTo>
                  <a:pt x="1252650" y="2442857"/>
                  <a:pt x="1277683" y="2457591"/>
                  <a:pt x="1295010" y="2487059"/>
                </a:cubicBezTo>
                <a:cubicBezTo>
                  <a:pt x="1312336" y="2516528"/>
                  <a:pt x="1320999" y="2551589"/>
                  <a:pt x="1320999" y="2592244"/>
                </a:cubicBezTo>
                <a:cubicBezTo>
                  <a:pt x="1320999" y="2639720"/>
                  <a:pt x="1311244" y="2677237"/>
                  <a:pt x="1291736" y="2704795"/>
                </a:cubicBezTo>
                <a:cubicBezTo>
                  <a:pt x="1272226" y="2732353"/>
                  <a:pt x="1248284" y="2746132"/>
                  <a:pt x="1219907" y="2746132"/>
                </a:cubicBezTo>
                <a:lnTo>
                  <a:pt x="1175296" y="2746132"/>
                </a:lnTo>
                <a:close/>
                <a:moveTo>
                  <a:pt x="3867113" y="2434263"/>
                </a:moveTo>
                <a:cubicBezTo>
                  <a:pt x="3919228" y="2434263"/>
                  <a:pt x="3945285" y="2482830"/>
                  <a:pt x="3945285" y="2579965"/>
                </a:cubicBezTo>
                <a:cubicBezTo>
                  <a:pt x="3945285" y="2647087"/>
                  <a:pt x="3938941" y="2693267"/>
                  <a:pt x="3926254" y="2718506"/>
                </a:cubicBezTo>
                <a:cubicBezTo>
                  <a:pt x="3913566" y="2743745"/>
                  <a:pt x="3892761" y="2756364"/>
                  <a:pt x="3863839" y="2756364"/>
                </a:cubicBezTo>
                <a:cubicBezTo>
                  <a:pt x="3809814" y="2756364"/>
                  <a:pt x="3782802" y="2704386"/>
                  <a:pt x="3782802" y="2600429"/>
                </a:cubicBezTo>
                <a:cubicBezTo>
                  <a:pt x="3782802" y="2489652"/>
                  <a:pt x="3810905" y="2434263"/>
                  <a:pt x="3867113" y="2434263"/>
                </a:cubicBezTo>
                <a:close/>
                <a:moveTo>
                  <a:pt x="4204209" y="2315982"/>
                </a:moveTo>
                <a:lnTo>
                  <a:pt x="4204209" y="2874645"/>
                </a:lnTo>
                <a:lnTo>
                  <a:pt x="4343363" y="2874645"/>
                </a:lnTo>
                <a:lnTo>
                  <a:pt x="4343363" y="2604113"/>
                </a:lnTo>
                <a:cubicBezTo>
                  <a:pt x="4343363" y="2579010"/>
                  <a:pt x="4338861" y="2548451"/>
                  <a:pt x="4329857" y="2512435"/>
                </a:cubicBezTo>
                <a:cubicBezTo>
                  <a:pt x="4349826" y="2557694"/>
                  <a:pt x="4369629" y="2596151"/>
                  <a:pt x="4389266" y="2627806"/>
                </a:cubicBezTo>
                <a:lnTo>
                  <a:pt x="4542272" y="2874645"/>
                </a:lnTo>
                <a:lnTo>
                  <a:pt x="4681836" y="2874645"/>
                </a:lnTo>
                <a:lnTo>
                  <a:pt x="4681836" y="2315982"/>
                </a:lnTo>
                <a:lnTo>
                  <a:pt x="4542272" y="2315982"/>
                </a:lnTo>
                <a:lnTo>
                  <a:pt x="4542272" y="2481329"/>
                </a:lnTo>
                <a:cubicBezTo>
                  <a:pt x="4542272" y="2531261"/>
                  <a:pt x="4546637" y="2580102"/>
                  <a:pt x="4555369" y="2627851"/>
                </a:cubicBezTo>
                <a:cubicBezTo>
                  <a:pt x="4542012" y="2597010"/>
                  <a:pt x="4522371" y="2561262"/>
                  <a:pt x="4496446" y="2520607"/>
                </a:cubicBezTo>
                <a:lnTo>
                  <a:pt x="4366283" y="2315982"/>
                </a:lnTo>
                <a:close/>
                <a:moveTo>
                  <a:pt x="3356484" y="2315982"/>
                </a:moveTo>
                <a:lnTo>
                  <a:pt x="3356484" y="2874645"/>
                </a:lnTo>
                <a:lnTo>
                  <a:pt x="3527971" y="2874645"/>
                </a:lnTo>
                <a:lnTo>
                  <a:pt x="3527971" y="2315982"/>
                </a:lnTo>
                <a:close/>
                <a:moveTo>
                  <a:pt x="2584959" y="2315982"/>
                </a:moveTo>
                <a:lnTo>
                  <a:pt x="2584959" y="2874645"/>
                </a:lnTo>
                <a:lnTo>
                  <a:pt x="2756446" y="2874645"/>
                </a:lnTo>
                <a:lnTo>
                  <a:pt x="2756446" y="2315982"/>
                </a:lnTo>
                <a:close/>
                <a:moveTo>
                  <a:pt x="1575309" y="2315982"/>
                </a:moveTo>
                <a:lnTo>
                  <a:pt x="1575309" y="2874645"/>
                </a:lnTo>
                <a:lnTo>
                  <a:pt x="1995637" y="2874645"/>
                </a:lnTo>
                <a:lnTo>
                  <a:pt x="1995637" y="2741221"/>
                </a:lnTo>
                <a:lnTo>
                  <a:pt x="1743522" y="2741221"/>
                </a:lnTo>
                <a:lnTo>
                  <a:pt x="1743522" y="2649952"/>
                </a:lnTo>
                <a:lnTo>
                  <a:pt x="1947342" y="2649952"/>
                </a:lnTo>
                <a:lnTo>
                  <a:pt x="1947342" y="2525941"/>
                </a:lnTo>
                <a:lnTo>
                  <a:pt x="1743522" y="2525941"/>
                </a:lnTo>
                <a:lnTo>
                  <a:pt x="1743522" y="2444904"/>
                </a:lnTo>
                <a:lnTo>
                  <a:pt x="1995637" y="2444904"/>
                </a:lnTo>
                <a:lnTo>
                  <a:pt x="1995637" y="2315982"/>
                </a:lnTo>
                <a:close/>
                <a:moveTo>
                  <a:pt x="1003809" y="2315982"/>
                </a:moveTo>
                <a:lnTo>
                  <a:pt x="1003809" y="2874645"/>
                </a:lnTo>
                <a:lnTo>
                  <a:pt x="1230548" y="2874645"/>
                </a:lnTo>
                <a:cubicBezTo>
                  <a:pt x="1310494" y="2874645"/>
                  <a:pt x="1375501" y="2848520"/>
                  <a:pt x="1425569" y="2796268"/>
                </a:cubicBezTo>
                <a:cubicBezTo>
                  <a:pt x="1475638" y="2744018"/>
                  <a:pt x="1500671" y="2676145"/>
                  <a:pt x="1500671" y="2592653"/>
                </a:cubicBezTo>
                <a:cubicBezTo>
                  <a:pt x="1500671" y="2519529"/>
                  <a:pt x="1477343" y="2455136"/>
                  <a:pt x="1430685" y="2399474"/>
                </a:cubicBezTo>
                <a:cubicBezTo>
                  <a:pt x="1384028" y="2343812"/>
                  <a:pt x="1313768" y="2315982"/>
                  <a:pt x="1219907" y="2315982"/>
                </a:cubicBezTo>
                <a:close/>
                <a:moveTo>
                  <a:pt x="3866294" y="2307387"/>
                </a:moveTo>
                <a:cubicBezTo>
                  <a:pt x="3782256" y="2307387"/>
                  <a:pt x="3716567" y="2334604"/>
                  <a:pt x="3669227" y="2389038"/>
                </a:cubicBezTo>
                <a:cubicBezTo>
                  <a:pt x="3621888" y="2443471"/>
                  <a:pt x="3598218" y="2512435"/>
                  <a:pt x="3598218" y="2595927"/>
                </a:cubicBezTo>
                <a:cubicBezTo>
                  <a:pt x="3598218" y="2683240"/>
                  <a:pt x="3622979" y="2752953"/>
                  <a:pt x="3672502" y="2805068"/>
                </a:cubicBezTo>
                <a:cubicBezTo>
                  <a:pt x="3722024" y="2857183"/>
                  <a:pt x="3786076" y="2883240"/>
                  <a:pt x="3864657" y="2883240"/>
                </a:cubicBezTo>
                <a:cubicBezTo>
                  <a:pt x="3942693" y="2883240"/>
                  <a:pt x="4006404" y="2856501"/>
                  <a:pt x="4055790" y="2803022"/>
                </a:cubicBezTo>
                <a:cubicBezTo>
                  <a:pt x="4105176" y="2749543"/>
                  <a:pt x="4129869" y="2678465"/>
                  <a:pt x="4129869" y="2589788"/>
                </a:cubicBezTo>
                <a:cubicBezTo>
                  <a:pt x="4129869" y="2504113"/>
                  <a:pt x="4105381" y="2435627"/>
                  <a:pt x="4056404" y="2384331"/>
                </a:cubicBezTo>
                <a:cubicBezTo>
                  <a:pt x="4007427" y="2333035"/>
                  <a:pt x="3944057" y="2307387"/>
                  <a:pt x="3866294" y="2307387"/>
                </a:cubicBezTo>
                <a:close/>
                <a:moveTo>
                  <a:pt x="3054660" y="2307387"/>
                </a:moveTo>
                <a:cubicBezTo>
                  <a:pt x="2979626" y="2307387"/>
                  <a:pt x="2922122" y="2324855"/>
                  <a:pt x="2882150" y="2359790"/>
                </a:cubicBezTo>
                <a:cubicBezTo>
                  <a:pt x="2842177" y="2394726"/>
                  <a:pt x="2822191" y="2438530"/>
                  <a:pt x="2822191" y="2491203"/>
                </a:cubicBezTo>
                <a:cubicBezTo>
                  <a:pt x="2822191" y="2532144"/>
                  <a:pt x="2836102" y="2567762"/>
                  <a:pt x="2863924" y="2598057"/>
                </a:cubicBezTo>
                <a:cubicBezTo>
                  <a:pt x="2891746" y="2628352"/>
                  <a:pt x="2954641" y="2652887"/>
                  <a:pt x="3052607" y="2671663"/>
                </a:cubicBezTo>
                <a:cubicBezTo>
                  <a:pt x="3078260" y="2676834"/>
                  <a:pt x="3096065" y="2682762"/>
                  <a:pt x="3106025" y="2689447"/>
                </a:cubicBezTo>
                <a:cubicBezTo>
                  <a:pt x="3115984" y="2696132"/>
                  <a:pt x="3120963" y="2705477"/>
                  <a:pt x="3120963" y="2717483"/>
                </a:cubicBezTo>
                <a:cubicBezTo>
                  <a:pt x="3120963" y="2740402"/>
                  <a:pt x="3099408" y="2751862"/>
                  <a:pt x="3056297" y="2751862"/>
                </a:cubicBezTo>
                <a:cubicBezTo>
                  <a:pt x="3000908" y="2751862"/>
                  <a:pt x="2966529" y="2729352"/>
                  <a:pt x="2953159" y="2684331"/>
                </a:cubicBezTo>
                <a:lnTo>
                  <a:pt x="2793951" y="2712981"/>
                </a:lnTo>
                <a:cubicBezTo>
                  <a:pt x="2825874" y="2826487"/>
                  <a:pt x="2909912" y="2883240"/>
                  <a:pt x="3046065" y="2883240"/>
                </a:cubicBezTo>
                <a:cubicBezTo>
                  <a:pt x="3120554" y="2883240"/>
                  <a:pt x="3180718" y="2865698"/>
                  <a:pt x="3226557" y="2830613"/>
                </a:cubicBezTo>
                <a:cubicBezTo>
                  <a:pt x="3272396" y="2795528"/>
                  <a:pt x="3295315" y="2749726"/>
                  <a:pt x="3295315" y="2693207"/>
                </a:cubicBezTo>
                <a:cubicBezTo>
                  <a:pt x="3295315" y="2657438"/>
                  <a:pt x="3285909" y="2626380"/>
                  <a:pt x="3267098" y="2600033"/>
                </a:cubicBezTo>
                <a:cubicBezTo>
                  <a:pt x="3248286" y="2573685"/>
                  <a:pt x="3224825" y="2555074"/>
                  <a:pt x="3196715" y="2544199"/>
                </a:cubicBezTo>
                <a:cubicBezTo>
                  <a:pt x="3168604" y="2533323"/>
                  <a:pt x="3121119" y="2520816"/>
                  <a:pt x="3054257" y="2506679"/>
                </a:cubicBezTo>
                <a:cubicBezTo>
                  <a:pt x="3029969" y="2501512"/>
                  <a:pt x="3013596" y="2496063"/>
                  <a:pt x="3005138" y="2490334"/>
                </a:cubicBezTo>
                <a:cubicBezTo>
                  <a:pt x="2996679" y="2484604"/>
                  <a:pt x="2992450" y="2476555"/>
                  <a:pt x="2992450" y="2466186"/>
                </a:cubicBezTo>
                <a:cubicBezTo>
                  <a:pt x="2992450" y="2442994"/>
                  <a:pt x="3011140" y="2431398"/>
                  <a:pt x="3048521" y="2431398"/>
                </a:cubicBezTo>
                <a:cubicBezTo>
                  <a:pt x="3093542" y="2431398"/>
                  <a:pt x="3123419" y="2450088"/>
                  <a:pt x="3138153" y="2487469"/>
                </a:cubicBezTo>
                <a:lnTo>
                  <a:pt x="3280172" y="2444495"/>
                </a:lnTo>
                <a:cubicBezTo>
                  <a:pt x="3243610" y="2353089"/>
                  <a:pt x="3168439" y="2307387"/>
                  <a:pt x="3054660" y="2307387"/>
                </a:cubicBezTo>
                <a:close/>
                <a:moveTo>
                  <a:pt x="2287414" y="2307387"/>
                </a:moveTo>
                <a:cubicBezTo>
                  <a:pt x="2208287" y="2307387"/>
                  <a:pt x="2146623" y="2334263"/>
                  <a:pt x="2102421" y="2388014"/>
                </a:cubicBezTo>
                <a:cubicBezTo>
                  <a:pt x="2058219" y="2441766"/>
                  <a:pt x="2036118" y="2512435"/>
                  <a:pt x="2036118" y="2600020"/>
                </a:cubicBezTo>
                <a:cubicBezTo>
                  <a:pt x="2036118" y="2688424"/>
                  <a:pt x="2059447" y="2757729"/>
                  <a:pt x="2106104" y="2807933"/>
                </a:cubicBezTo>
                <a:cubicBezTo>
                  <a:pt x="2152762" y="2858138"/>
                  <a:pt x="2214017" y="2883240"/>
                  <a:pt x="2289870" y="2883240"/>
                </a:cubicBezTo>
                <a:cubicBezTo>
                  <a:pt x="2352898" y="2883240"/>
                  <a:pt x="2406036" y="2864959"/>
                  <a:pt x="2449283" y="2828397"/>
                </a:cubicBezTo>
                <a:cubicBezTo>
                  <a:pt x="2492530" y="2791835"/>
                  <a:pt x="2517837" y="2739311"/>
                  <a:pt x="2525204" y="2670825"/>
                </a:cubicBezTo>
                <a:lnTo>
                  <a:pt x="2368451" y="2661412"/>
                </a:lnTo>
                <a:cubicBezTo>
                  <a:pt x="2362994" y="2723076"/>
                  <a:pt x="2337619" y="2753908"/>
                  <a:pt x="2292326" y="2753908"/>
                </a:cubicBezTo>
                <a:cubicBezTo>
                  <a:pt x="2266950" y="2753908"/>
                  <a:pt x="2247237" y="2742994"/>
                  <a:pt x="2233185" y="2721166"/>
                </a:cubicBezTo>
                <a:cubicBezTo>
                  <a:pt x="2219133" y="2699338"/>
                  <a:pt x="2212107" y="2658001"/>
                  <a:pt x="2212107" y="2597155"/>
                </a:cubicBezTo>
                <a:cubicBezTo>
                  <a:pt x="2212107" y="2488560"/>
                  <a:pt x="2239119" y="2434263"/>
                  <a:pt x="2293144" y="2434263"/>
                </a:cubicBezTo>
                <a:cubicBezTo>
                  <a:pt x="2312516" y="2434263"/>
                  <a:pt x="2329365" y="2442585"/>
                  <a:pt x="2343690" y="2459229"/>
                </a:cubicBezTo>
                <a:cubicBezTo>
                  <a:pt x="2358014" y="2475873"/>
                  <a:pt x="2365177" y="2502885"/>
                  <a:pt x="2365177" y="2540265"/>
                </a:cubicBezTo>
                <a:lnTo>
                  <a:pt x="2525204" y="2531671"/>
                </a:lnTo>
                <a:cubicBezTo>
                  <a:pt x="2520020" y="2464004"/>
                  <a:pt x="2497578" y="2409706"/>
                  <a:pt x="2457878" y="2368779"/>
                </a:cubicBezTo>
                <a:cubicBezTo>
                  <a:pt x="2418178" y="2327851"/>
                  <a:pt x="2361357" y="2307387"/>
                  <a:pt x="2287414" y="2307387"/>
                </a:cubicBezTo>
                <a:close/>
                <a:moveTo>
                  <a:pt x="4938769" y="1470874"/>
                </a:moveTo>
                <a:lnTo>
                  <a:pt x="4983968" y="1632935"/>
                </a:lnTo>
                <a:lnTo>
                  <a:pt x="4893582" y="1632935"/>
                </a:lnTo>
                <a:close/>
                <a:moveTo>
                  <a:pt x="337096" y="1433208"/>
                </a:moveTo>
                <a:lnTo>
                  <a:pt x="381707" y="1433208"/>
                </a:lnTo>
                <a:cubicBezTo>
                  <a:pt x="414449" y="1433208"/>
                  <a:pt x="439484" y="1447942"/>
                  <a:pt x="456810" y="1477410"/>
                </a:cubicBezTo>
                <a:cubicBezTo>
                  <a:pt x="474136" y="1506878"/>
                  <a:pt x="482799" y="1541939"/>
                  <a:pt x="482799" y="1582594"/>
                </a:cubicBezTo>
                <a:cubicBezTo>
                  <a:pt x="482799" y="1630070"/>
                  <a:pt x="473044" y="1667587"/>
                  <a:pt x="453535" y="1695145"/>
                </a:cubicBezTo>
                <a:cubicBezTo>
                  <a:pt x="434026" y="1722703"/>
                  <a:pt x="410084" y="1736482"/>
                  <a:pt x="381707" y="1736482"/>
                </a:cubicBezTo>
                <a:lnTo>
                  <a:pt x="337096" y="1736482"/>
                </a:lnTo>
                <a:close/>
                <a:moveTo>
                  <a:pt x="908596" y="1425022"/>
                </a:moveTo>
                <a:lnTo>
                  <a:pt x="987586" y="1425022"/>
                </a:lnTo>
                <a:cubicBezTo>
                  <a:pt x="1031516" y="1425022"/>
                  <a:pt x="1053480" y="1442894"/>
                  <a:pt x="1053480" y="1478637"/>
                </a:cubicBezTo>
                <a:cubicBezTo>
                  <a:pt x="1053480" y="1496100"/>
                  <a:pt x="1046932" y="1509333"/>
                  <a:pt x="1033835" y="1518337"/>
                </a:cubicBezTo>
                <a:cubicBezTo>
                  <a:pt x="1020738" y="1527341"/>
                  <a:pt x="1003412" y="1531843"/>
                  <a:pt x="981857" y="1531843"/>
                </a:cubicBezTo>
                <a:lnTo>
                  <a:pt x="908596" y="1531843"/>
                </a:lnTo>
                <a:close/>
                <a:moveTo>
                  <a:pt x="4419563" y="1424613"/>
                </a:moveTo>
                <a:cubicBezTo>
                  <a:pt x="4471678" y="1424613"/>
                  <a:pt x="4497735" y="1473180"/>
                  <a:pt x="4497735" y="1570316"/>
                </a:cubicBezTo>
                <a:cubicBezTo>
                  <a:pt x="4497735" y="1637437"/>
                  <a:pt x="4491391" y="1683617"/>
                  <a:pt x="4478704" y="1708856"/>
                </a:cubicBezTo>
                <a:cubicBezTo>
                  <a:pt x="4466016" y="1734095"/>
                  <a:pt x="4445211" y="1746714"/>
                  <a:pt x="4416289" y="1746714"/>
                </a:cubicBezTo>
                <a:cubicBezTo>
                  <a:pt x="4362264" y="1746714"/>
                  <a:pt x="4335252" y="1694736"/>
                  <a:pt x="4335252" y="1590779"/>
                </a:cubicBezTo>
                <a:cubicBezTo>
                  <a:pt x="4335252" y="1480002"/>
                  <a:pt x="4363356" y="1424613"/>
                  <a:pt x="4419563" y="1424613"/>
                </a:cubicBezTo>
                <a:close/>
                <a:moveTo>
                  <a:pt x="5271009" y="1306332"/>
                </a:moveTo>
                <a:lnTo>
                  <a:pt x="5271009" y="1864995"/>
                </a:lnTo>
                <a:lnTo>
                  <a:pt x="5410163" y="1864995"/>
                </a:lnTo>
                <a:lnTo>
                  <a:pt x="5410163" y="1594463"/>
                </a:lnTo>
                <a:cubicBezTo>
                  <a:pt x="5410163" y="1569361"/>
                  <a:pt x="5405661" y="1538801"/>
                  <a:pt x="5396657" y="1502785"/>
                </a:cubicBezTo>
                <a:cubicBezTo>
                  <a:pt x="5416626" y="1548044"/>
                  <a:pt x="5436429" y="1586501"/>
                  <a:pt x="5456066" y="1618156"/>
                </a:cubicBezTo>
                <a:lnTo>
                  <a:pt x="5609072" y="1864995"/>
                </a:lnTo>
                <a:lnTo>
                  <a:pt x="5748636" y="1864995"/>
                </a:lnTo>
                <a:lnTo>
                  <a:pt x="5748636" y="1306332"/>
                </a:lnTo>
                <a:lnTo>
                  <a:pt x="5609072" y="1306332"/>
                </a:lnTo>
                <a:lnTo>
                  <a:pt x="5609072" y="1471680"/>
                </a:lnTo>
                <a:cubicBezTo>
                  <a:pt x="5609072" y="1521612"/>
                  <a:pt x="5613437" y="1570452"/>
                  <a:pt x="5622169" y="1618201"/>
                </a:cubicBezTo>
                <a:cubicBezTo>
                  <a:pt x="5608812" y="1587360"/>
                  <a:pt x="5589171" y="1551612"/>
                  <a:pt x="5563246" y="1510957"/>
                </a:cubicBezTo>
                <a:lnTo>
                  <a:pt x="5433083" y="1306332"/>
                </a:lnTo>
                <a:close/>
                <a:moveTo>
                  <a:pt x="4864133" y="1306332"/>
                </a:moveTo>
                <a:lnTo>
                  <a:pt x="4691667" y="1864995"/>
                </a:lnTo>
                <a:lnTo>
                  <a:pt x="4830886" y="1864995"/>
                </a:lnTo>
                <a:lnTo>
                  <a:pt x="4864427" y="1754900"/>
                </a:lnTo>
                <a:lnTo>
                  <a:pt x="5014088" y="1754900"/>
                </a:lnTo>
                <a:lnTo>
                  <a:pt x="5045660" y="1864995"/>
                </a:lnTo>
                <a:lnTo>
                  <a:pt x="5220658" y="1864995"/>
                </a:lnTo>
                <a:lnTo>
                  <a:pt x="5045443" y="1306332"/>
                </a:lnTo>
                <a:close/>
                <a:moveTo>
                  <a:pt x="3737484" y="1306332"/>
                </a:moveTo>
                <a:lnTo>
                  <a:pt x="3737484" y="1864995"/>
                </a:lnTo>
                <a:lnTo>
                  <a:pt x="4129162" y="1864995"/>
                </a:lnTo>
                <a:lnTo>
                  <a:pt x="4129162" y="1727887"/>
                </a:lnTo>
                <a:lnTo>
                  <a:pt x="3908971" y="1727887"/>
                </a:lnTo>
                <a:lnTo>
                  <a:pt x="3908971" y="1306332"/>
                </a:lnTo>
                <a:close/>
                <a:moveTo>
                  <a:pt x="2384934" y="1306332"/>
                </a:moveTo>
                <a:lnTo>
                  <a:pt x="2384934" y="1864995"/>
                </a:lnTo>
                <a:lnTo>
                  <a:pt x="2524088" y="1864995"/>
                </a:lnTo>
                <a:lnTo>
                  <a:pt x="2524088" y="1594463"/>
                </a:lnTo>
                <a:cubicBezTo>
                  <a:pt x="2524088" y="1569361"/>
                  <a:pt x="2519586" y="1538801"/>
                  <a:pt x="2510582" y="1502785"/>
                </a:cubicBezTo>
                <a:cubicBezTo>
                  <a:pt x="2530551" y="1548044"/>
                  <a:pt x="2550354" y="1586501"/>
                  <a:pt x="2569991" y="1618156"/>
                </a:cubicBezTo>
                <a:lnTo>
                  <a:pt x="2722997" y="1864995"/>
                </a:lnTo>
                <a:lnTo>
                  <a:pt x="2862560" y="1864995"/>
                </a:lnTo>
                <a:lnTo>
                  <a:pt x="2862560" y="1306332"/>
                </a:lnTo>
                <a:lnTo>
                  <a:pt x="2722997" y="1306332"/>
                </a:lnTo>
                <a:lnTo>
                  <a:pt x="2722997" y="1471680"/>
                </a:lnTo>
                <a:cubicBezTo>
                  <a:pt x="2722997" y="1521612"/>
                  <a:pt x="2727362" y="1570452"/>
                  <a:pt x="2736094" y="1618201"/>
                </a:cubicBezTo>
                <a:cubicBezTo>
                  <a:pt x="2722737" y="1587360"/>
                  <a:pt x="2703096" y="1551612"/>
                  <a:pt x="2677171" y="1510957"/>
                </a:cubicBezTo>
                <a:lnTo>
                  <a:pt x="2547008" y="1306332"/>
                </a:lnTo>
                <a:close/>
                <a:moveTo>
                  <a:pt x="2118234" y="1306332"/>
                </a:moveTo>
                <a:lnTo>
                  <a:pt x="2118234" y="1864995"/>
                </a:lnTo>
                <a:lnTo>
                  <a:pt x="2289721" y="1864995"/>
                </a:lnTo>
                <a:lnTo>
                  <a:pt x="2289721" y="1306332"/>
                </a:lnTo>
                <a:close/>
                <a:moveTo>
                  <a:pt x="1538893" y="1306332"/>
                </a:moveTo>
                <a:lnTo>
                  <a:pt x="1720170" y="1864995"/>
                </a:lnTo>
                <a:lnTo>
                  <a:pt x="1894932" y="1864995"/>
                </a:lnTo>
                <a:lnTo>
                  <a:pt x="2068293" y="1306332"/>
                </a:lnTo>
                <a:lnTo>
                  <a:pt x="1927297" y="1306332"/>
                </a:lnTo>
                <a:lnTo>
                  <a:pt x="1824057" y="1664040"/>
                </a:lnTo>
                <a:cubicBezTo>
                  <a:pt x="1819397" y="1646577"/>
                  <a:pt x="1814051" y="1628842"/>
                  <a:pt x="1808018" y="1610834"/>
                </a:cubicBezTo>
                <a:lnTo>
                  <a:pt x="1719608" y="1306332"/>
                </a:lnTo>
                <a:close/>
                <a:moveTo>
                  <a:pt x="1318134" y="1306332"/>
                </a:moveTo>
                <a:lnTo>
                  <a:pt x="1318134" y="1864995"/>
                </a:lnTo>
                <a:lnTo>
                  <a:pt x="1489621" y="1864995"/>
                </a:lnTo>
                <a:lnTo>
                  <a:pt x="1489621" y="1306332"/>
                </a:lnTo>
                <a:close/>
                <a:moveTo>
                  <a:pt x="737109" y="1306332"/>
                </a:moveTo>
                <a:lnTo>
                  <a:pt x="737109" y="1864995"/>
                </a:lnTo>
                <a:lnTo>
                  <a:pt x="908596" y="1864995"/>
                </a:lnTo>
                <a:lnTo>
                  <a:pt x="908596" y="1651352"/>
                </a:lnTo>
                <a:lnTo>
                  <a:pt x="962672" y="1651352"/>
                </a:lnTo>
                <a:lnTo>
                  <a:pt x="1044271" y="1864995"/>
                </a:lnTo>
                <a:lnTo>
                  <a:pt x="1234381" y="1864995"/>
                </a:lnTo>
                <a:lnTo>
                  <a:pt x="1133289" y="1621475"/>
                </a:lnTo>
                <a:cubicBezTo>
                  <a:pt x="1173126" y="1602648"/>
                  <a:pt x="1199592" y="1580889"/>
                  <a:pt x="1212689" y="1556195"/>
                </a:cubicBezTo>
                <a:cubicBezTo>
                  <a:pt x="1225786" y="1531502"/>
                  <a:pt x="1232334" y="1503058"/>
                  <a:pt x="1232334" y="1470861"/>
                </a:cubicBezTo>
                <a:cubicBezTo>
                  <a:pt x="1232334" y="1421475"/>
                  <a:pt x="1214531" y="1381707"/>
                  <a:pt x="1178924" y="1351557"/>
                </a:cubicBezTo>
                <a:cubicBezTo>
                  <a:pt x="1143317" y="1321407"/>
                  <a:pt x="1093317" y="1306332"/>
                  <a:pt x="1028924" y="1306332"/>
                </a:cubicBezTo>
                <a:close/>
                <a:moveTo>
                  <a:pt x="165609" y="1306332"/>
                </a:moveTo>
                <a:lnTo>
                  <a:pt x="165609" y="1864995"/>
                </a:lnTo>
                <a:lnTo>
                  <a:pt x="392348" y="1864995"/>
                </a:lnTo>
                <a:cubicBezTo>
                  <a:pt x="472294" y="1864995"/>
                  <a:pt x="537301" y="1838870"/>
                  <a:pt x="587369" y="1786619"/>
                </a:cubicBezTo>
                <a:cubicBezTo>
                  <a:pt x="637437" y="1734367"/>
                  <a:pt x="662472" y="1666496"/>
                  <a:pt x="662472" y="1583003"/>
                </a:cubicBezTo>
                <a:cubicBezTo>
                  <a:pt x="662472" y="1509879"/>
                  <a:pt x="639143" y="1445486"/>
                  <a:pt x="592485" y="1389824"/>
                </a:cubicBezTo>
                <a:cubicBezTo>
                  <a:pt x="545828" y="1334162"/>
                  <a:pt x="475568" y="1306332"/>
                  <a:pt x="381707" y="1306332"/>
                </a:cubicBezTo>
                <a:close/>
                <a:moveTo>
                  <a:pt x="4418745" y="1297737"/>
                </a:moveTo>
                <a:cubicBezTo>
                  <a:pt x="4334706" y="1297737"/>
                  <a:pt x="4269017" y="1324954"/>
                  <a:pt x="4221678" y="1379388"/>
                </a:cubicBezTo>
                <a:cubicBezTo>
                  <a:pt x="4174338" y="1433822"/>
                  <a:pt x="4150668" y="1502785"/>
                  <a:pt x="4150668" y="1586277"/>
                </a:cubicBezTo>
                <a:cubicBezTo>
                  <a:pt x="4150668" y="1673590"/>
                  <a:pt x="4175429" y="1743303"/>
                  <a:pt x="4224952" y="1795418"/>
                </a:cubicBezTo>
                <a:cubicBezTo>
                  <a:pt x="4274474" y="1847532"/>
                  <a:pt x="4338526" y="1873590"/>
                  <a:pt x="4417107" y="1873590"/>
                </a:cubicBezTo>
                <a:cubicBezTo>
                  <a:pt x="4495143" y="1873590"/>
                  <a:pt x="4558854" y="1846851"/>
                  <a:pt x="4608240" y="1793372"/>
                </a:cubicBezTo>
                <a:cubicBezTo>
                  <a:pt x="4657626" y="1739893"/>
                  <a:pt x="4682319" y="1668815"/>
                  <a:pt x="4682319" y="1580138"/>
                </a:cubicBezTo>
                <a:cubicBezTo>
                  <a:pt x="4682319" y="1494463"/>
                  <a:pt x="4657831" y="1425977"/>
                  <a:pt x="4608854" y="1374681"/>
                </a:cubicBezTo>
                <a:cubicBezTo>
                  <a:pt x="4559877" y="1323385"/>
                  <a:pt x="4496507" y="1297737"/>
                  <a:pt x="4418745" y="1297737"/>
                </a:cubicBezTo>
                <a:close/>
                <a:moveTo>
                  <a:pt x="3199135" y="1297737"/>
                </a:moveTo>
                <a:cubicBezTo>
                  <a:pt x="3110458" y="1297737"/>
                  <a:pt x="3043678" y="1326181"/>
                  <a:pt x="2998794" y="1383071"/>
                </a:cubicBezTo>
                <a:cubicBezTo>
                  <a:pt x="2953910" y="1439961"/>
                  <a:pt x="2931468" y="1510152"/>
                  <a:pt x="2931468" y="1593644"/>
                </a:cubicBezTo>
                <a:cubicBezTo>
                  <a:pt x="2931468" y="1679593"/>
                  <a:pt x="2954660" y="1747737"/>
                  <a:pt x="3001045" y="1798078"/>
                </a:cubicBezTo>
                <a:cubicBezTo>
                  <a:pt x="3047430" y="1848419"/>
                  <a:pt x="3106639" y="1873590"/>
                  <a:pt x="3178671" y="1873590"/>
                </a:cubicBezTo>
                <a:cubicBezTo>
                  <a:pt x="3246611" y="1873590"/>
                  <a:pt x="3297908" y="1851216"/>
                  <a:pt x="3332560" y="1806469"/>
                </a:cubicBezTo>
                <a:cubicBezTo>
                  <a:pt x="3340745" y="1822294"/>
                  <a:pt x="3348249" y="1841803"/>
                  <a:pt x="3355070" y="1864995"/>
                </a:cubicBezTo>
                <a:lnTo>
                  <a:pt x="3438972" y="1864995"/>
                </a:lnTo>
                <a:lnTo>
                  <a:pt x="3438972" y="1551898"/>
                </a:lnTo>
                <a:lnTo>
                  <a:pt x="3187266" y="1551898"/>
                </a:lnTo>
                <a:lnTo>
                  <a:pt x="3187266" y="1670588"/>
                </a:lnTo>
                <a:lnTo>
                  <a:pt x="3279763" y="1670588"/>
                </a:lnTo>
                <a:cubicBezTo>
                  <a:pt x="3279490" y="1692417"/>
                  <a:pt x="3272055" y="1709606"/>
                  <a:pt x="3257457" y="1722157"/>
                </a:cubicBezTo>
                <a:cubicBezTo>
                  <a:pt x="3242860" y="1734709"/>
                  <a:pt x="3225193" y="1740984"/>
                  <a:pt x="3204456" y="1740984"/>
                </a:cubicBezTo>
                <a:cubicBezTo>
                  <a:pt x="3178808" y="1740984"/>
                  <a:pt x="3156980" y="1730684"/>
                  <a:pt x="3138971" y="1710084"/>
                </a:cubicBezTo>
                <a:cubicBezTo>
                  <a:pt x="3120963" y="1689483"/>
                  <a:pt x="3111959" y="1646850"/>
                  <a:pt x="3111959" y="1582185"/>
                </a:cubicBezTo>
                <a:cubicBezTo>
                  <a:pt x="3111959" y="1475227"/>
                  <a:pt x="3140063" y="1421748"/>
                  <a:pt x="3196270" y="1421748"/>
                </a:cubicBezTo>
                <a:cubicBezTo>
                  <a:pt x="3239108" y="1421748"/>
                  <a:pt x="3264620" y="1450807"/>
                  <a:pt x="3272805" y="1508924"/>
                </a:cubicBezTo>
                <a:lnTo>
                  <a:pt x="3438972" y="1492553"/>
                </a:lnTo>
                <a:cubicBezTo>
                  <a:pt x="3426966" y="1430343"/>
                  <a:pt x="3400636" y="1382321"/>
                  <a:pt x="3359981" y="1348487"/>
                </a:cubicBezTo>
                <a:cubicBezTo>
                  <a:pt x="3319326" y="1314654"/>
                  <a:pt x="3265711" y="1297737"/>
                  <a:pt x="3199135" y="1297737"/>
                </a:cubicBezTo>
                <a:close/>
                <a:moveTo>
                  <a:pt x="1871719" y="461224"/>
                </a:moveTo>
                <a:lnTo>
                  <a:pt x="1916918" y="623285"/>
                </a:lnTo>
                <a:lnTo>
                  <a:pt x="1826532" y="623285"/>
                </a:lnTo>
                <a:close/>
                <a:moveTo>
                  <a:pt x="3851821" y="415372"/>
                </a:moveTo>
                <a:lnTo>
                  <a:pt x="3930811" y="415372"/>
                </a:lnTo>
                <a:cubicBezTo>
                  <a:pt x="3974740" y="415372"/>
                  <a:pt x="3996705" y="433244"/>
                  <a:pt x="3996705" y="468987"/>
                </a:cubicBezTo>
                <a:cubicBezTo>
                  <a:pt x="3996705" y="486450"/>
                  <a:pt x="3990157" y="499683"/>
                  <a:pt x="3977060" y="508687"/>
                </a:cubicBezTo>
                <a:cubicBezTo>
                  <a:pt x="3963963" y="517691"/>
                  <a:pt x="3946637" y="522193"/>
                  <a:pt x="3925082" y="522193"/>
                </a:cubicBezTo>
                <a:lnTo>
                  <a:pt x="3851821" y="522193"/>
                </a:lnTo>
                <a:close/>
                <a:moveTo>
                  <a:pt x="3343238" y="414963"/>
                </a:moveTo>
                <a:cubicBezTo>
                  <a:pt x="3395353" y="414963"/>
                  <a:pt x="3421410" y="463530"/>
                  <a:pt x="3421410" y="560665"/>
                </a:cubicBezTo>
                <a:cubicBezTo>
                  <a:pt x="3421410" y="627787"/>
                  <a:pt x="3415066" y="673967"/>
                  <a:pt x="3402379" y="699206"/>
                </a:cubicBezTo>
                <a:cubicBezTo>
                  <a:pt x="3389691" y="724445"/>
                  <a:pt x="3368886" y="737064"/>
                  <a:pt x="3339964" y="737064"/>
                </a:cubicBezTo>
                <a:cubicBezTo>
                  <a:pt x="3285939" y="737064"/>
                  <a:pt x="3258927" y="685086"/>
                  <a:pt x="3258927" y="581129"/>
                </a:cubicBezTo>
                <a:cubicBezTo>
                  <a:pt x="3258927" y="470352"/>
                  <a:pt x="3287031" y="414963"/>
                  <a:pt x="3343238" y="414963"/>
                </a:cubicBezTo>
                <a:close/>
                <a:moveTo>
                  <a:pt x="3680334" y="296682"/>
                </a:moveTo>
                <a:lnTo>
                  <a:pt x="3680334" y="855345"/>
                </a:lnTo>
                <a:lnTo>
                  <a:pt x="3851821" y="855345"/>
                </a:lnTo>
                <a:lnTo>
                  <a:pt x="3851821" y="641702"/>
                </a:lnTo>
                <a:lnTo>
                  <a:pt x="3905897" y="641702"/>
                </a:lnTo>
                <a:lnTo>
                  <a:pt x="3987496" y="855345"/>
                </a:lnTo>
                <a:lnTo>
                  <a:pt x="4177606" y="855345"/>
                </a:lnTo>
                <a:lnTo>
                  <a:pt x="4076514" y="611825"/>
                </a:lnTo>
                <a:cubicBezTo>
                  <a:pt x="4116351" y="592998"/>
                  <a:pt x="4142817" y="571238"/>
                  <a:pt x="4155914" y="546545"/>
                </a:cubicBezTo>
                <a:cubicBezTo>
                  <a:pt x="4169011" y="521852"/>
                  <a:pt x="4175559" y="493408"/>
                  <a:pt x="4175559" y="461211"/>
                </a:cubicBezTo>
                <a:cubicBezTo>
                  <a:pt x="4175559" y="411825"/>
                  <a:pt x="4157756" y="372057"/>
                  <a:pt x="4122149" y="341907"/>
                </a:cubicBezTo>
                <a:cubicBezTo>
                  <a:pt x="4086541" y="311757"/>
                  <a:pt x="4036541" y="296682"/>
                  <a:pt x="3972148" y="296682"/>
                </a:cubicBezTo>
                <a:close/>
                <a:moveTo>
                  <a:pt x="2660080" y="296682"/>
                </a:moveTo>
                <a:lnTo>
                  <a:pt x="2660080" y="430515"/>
                </a:lnTo>
                <a:lnTo>
                  <a:pt x="2775905" y="430515"/>
                </a:lnTo>
                <a:lnTo>
                  <a:pt x="2775905" y="855345"/>
                </a:lnTo>
                <a:lnTo>
                  <a:pt x="2938388" y="855345"/>
                </a:lnTo>
                <a:lnTo>
                  <a:pt x="2938388" y="430515"/>
                </a:lnTo>
                <a:lnTo>
                  <a:pt x="3054214" y="430515"/>
                </a:lnTo>
                <a:lnTo>
                  <a:pt x="3054214" y="296682"/>
                </a:lnTo>
                <a:close/>
                <a:moveTo>
                  <a:pt x="1797083" y="296682"/>
                </a:moveTo>
                <a:lnTo>
                  <a:pt x="1624618" y="855345"/>
                </a:lnTo>
                <a:lnTo>
                  <a:pt x="1763836" y="855345"/>
                </a:lnTo>
                <a:lnTo>
                  <a:pt x="1797377" y="745250"/>
                </a:lnTo>
                <a:lnTo>
                  <a:pt x="1947039" y="745250"/>
                </a:lnTo>
                <a:lnTo>
                  <a:pt x="1978610" y="855345"/>
                </a:lnTo>
                <a:lnTo>
                  <a:pt x="2153608" y="855345"/>
                </a:lnTo>
                <a:lnTo>
                  <a:pt x="1978393" y="296682"/>
                </a:lnTo>
                <a:close/>
                <a:moveTo>
                  <a:pt x="1241934" y="296682"/>
                </a:moveTo>
                <a:lnTo>
                  <a:pt x="1241934" y="855345"/>
                </a:lnTo>
                <a:lnTo>
                  <a:pt x="1408919" y="855345"/>
                </a:lnTo>
                <a:lnTo>
                  <a:pt x="1408919" y="646204"/>
                </a:lnTo>
                <a:lnTo>
                  <a:pt x="1591047" y="646204"/>
                </a:lnTo>
                <a:lnTo>
                  <a:pt x="1591047" y="520556"/>
                </a:lnTo>
                <a:lnTo>
                  <a:pt x="1408919" y="520556"/>
                </a:lnTo>
                <a:lnTo>
                  <a:pt x="1408919" y="429697"/>
                </a:lnTo>
                <a:lnTo>
                  <a:pt x="1645891" y="429697"/>
                </a:lnTo>
                <a:lnTo>
                  <a:pt x="1645891" y="296682"/>
                </a:lnTo>
                <a:close/>
                <a:moveTo>
                  <a:pt x="4464360" y="288087"/>
                </a:moveTo>
                <a:cubicBezTo>
                  <a:pt x="4389326" y="288087"/>
                  <a:pt x="4331823" y="305555"/>
                  <a:pt x="4291850" y="340490"/>
                </a:cubicBezTo>
                <a:cubicBezTo>
                  <a:pt x="4251877" y="375426"/>
                  <a:pt x="4231891" y="419230"/>
                  <a:pt x="4231891" y="471903"/>
                </a:cubicBezTo>
                <a:cubicBezTo>
                  <a:pt x="4231891" y="512844"/>
                  <a:pt x="4245802" y="548462"/>
                  <a:pt x="4273624" y="578757"/>
                </a:cubicBezTo>
                <a:cubicBezTo>
                  <a:pt x="4301447" y="609052"/>
                  <a:pt x="4364341" y="633587"/>
                  <a:pt x="4462308" y="652363"/>
                </a:cubicBezTo>
                <a:cubicBezTo>
                  <a:pt x="4487960" y="657534"/>
                  <a:pt x="4505765" y="663462"/>
                  <a:pt x="4515725" y="670147"/>
                </a:cubicBezTo>
                <a:cubicBezTo>
                  <a:pt x="4525684" y="676832"/>
                  <a:pt x="4530663" y="686177"/>
                  <a:pt x="4530663" y="698183"/>
                </a:cubicBezTo>
                <a:cubicBezTo>
                  <a:pt x="4530663" y="721102"/>
                  <a:pt x="4509108" y="732562"/>
                  <a:pt x="4465998" y="732562"/>
                </a:cubicBezTo>
                <a:cubicBezTo>
                  <a:pt x="4410608" y="732562"/>
                  <a:pt x="4376229" y="710052"/>
                  <a:pt x="4362860" y="665031"/>
                </a:cubicBezTo>
                <a:lnTo>
                  <a:pt x="4203651" y="693681"/>
                </a:lnTo>
                <a:cubicBezTo>
                  <a:pt x="4235574" y="807187"/>
                  <a:pt x="4319613" y="863940"/>
                  <a:pt x="4455766" y="863940"/>
                </a:cubicBezTo>
                <a:cubicBezTo>
                  <a:pt x="4530254" y="863940"/>
                  <a:pt x="4590418" y="846398"/>
                  <a:pt x="4636257" y="811313"/>
                </a:cubicBezTo>
                <a:cubicBezTo>
                  <a:pt x="4682096" y="776228"/>
                  <a:pt x="4705015" y="730426"/>
                  <a:pt x="4705015" y="673907"/>
                </a:cubicBezTo>
                <a:cubicBezTo>
                  <a:pt x="4705015" y="638138"/>
                  <a:pt x="4695610" y="607080"/>
                  <a:pt x="4676797" y="580733"/>
                </a:cubicBezTo>
                <a:cubicBezTo>
                  <a:pt x="4657986" y="554386"/>
                  <a:pt x="4634525" y="535774"/>
                  <a:pt x="4606415" y="524899"/>
                </a:cubicBezTo>
                <a:cubicBezTo>
                  <a:pt x="4578305" y="514023"/>
                  <a:pt x="4530819" y="501516"/>
                  <a:pt x="4463958" y="487379"/>
                </a:cubicBezTo>
                <a:cubicBezTo>
                  <a:pt x="4439669" y="482212"/>
                  <a:pt x="4423296" y="476764"/>
                  <a:pt x="4414838" y="471034"/>
                </a:cubicBezTo>
                <a:cubicBezTo>
                  <a:pt x="4406380" y="465304"/>
                  <a:pt x="4402150" y="457255"/>
                  <a:pt x="4402150" y="446886"/>
                </a:cubicBezTo>
                <a:cubicBezTo>
                  <a:pt x="4402150" y="423694"/>
                  <a:pt x="4420840" y="412098"/>
                  <a:pt x="4458221" y="412098"/>
                </a:cubicBezTo>
                <a:cubicBezTo>
                  <a:pt x="4503242" y="412098"/>
                  <a:pt x="4533119" y="430788"/>
                  <a:pt x="4547853" y="468169"/>
                </a:cubicBezTo>
                <a:lnTo>
                  <a:pt x="4689872" y="425195"/>
                </a:lnTo>
                <a:cubicBezTo>
                  <a:pt x="4653310" y="333789"/>
                  <a:pt x="4578139" y="288087"/>
                  <a:pt x="4464360" y="288087"/>
                </a:cubicBezTo>
                <a:close/>
                <a:moveTo>
                  <a:pt x="3342419" y="288087"/>
                </a:moveTo>
                <a:cubicBezTo>
                  <a:pt x="3258381" y="288087"/>
                  <a:pt x="3192692" y="315304"/>
                  <a:pt x="3145352" y="369738"/>
                </a:cubicBezTo>
                <a:cubicBezTo>
                  <a:pt x="3098013" y="424171"/>
                  <a:pt x="3074343" y="493135"/>
                  <a:pt x="3074343" y="576627"/>
                </a:cubicBezTo>
                <a:cubicBezTo>
                  <a:pt x="3074343" y="663940"/>
                  <a:pt x="3099104" y="733653"/>
                  <a:pt x="3148627" y="785768"/>
                </a:cubicBezTo>
                <a:cubicBezTo>
                  <a:pt x="3198149" y="837883"/>
                  <a:pt x="3262201" y="863940"/>
                  <a:pt x="3340782" y="863940"/>
                </a:cubicBezTo>
                <a:cubicBezTo>
                  <a:pt x="3418818" y="863940"/>
                  <a:pt x="3482529" y="837201"/>
                  <a:pt x="3531915" y="783722"/>
                </a:cubicBezTo>
                <a:cubicBezTo>
                  <a:pt x="3581301" y="730243"/>
                  <a:pt x="3605994" y="659165"/>
                  <a:pt x="3605994" y="570488"/>
                </a:cubicBezTo>
                <a:cubicBezTo>
                  <a:pt x="3605994" y="484813"/>
                  <a:pt x="3581506" y="416327"/>
                  <a:pt x="3532529" y="365031"/>
                </a:cubicBezTo>
                <a:cubicBezTo>
                  <a:pt x="3483552" y="313735"/>
                  <a:pt x="3420182" y="288087"/>
                  <a:pt x="3342419" y="288087"/>
                </a:cubicBezTo>
                <a:close/>
                <a:moveTo>
                  <a:pt x="2411239" y="288087"/>
                </a:moveTo>
                <a:cubicBezTo>
                  <a:pt x="2332112" y="288087"/>
                  <a:pt x="2270448" y="314963"/>
                  <a:pt x="2226246" y="368714"/>
                </a:cubicBezTo>
                <a:cubicBezTo>
                  <a:pt x="2182044" y="422466"/>
                  <a:pt x="2159943" y="493135"/>
                  <a:pt x="2159943" y="580720"/>
                </a:cubicBezTo>
                <a:cubicBezTo>
                  <a:pt x="2159943" y="669124"/>
                  <a:pt x="2183272" y="738428"/>
                  <a:pt x="2229929" y="788633"/>
                </a:cubicBezTo>
                <a:cubicBezTo>
                  <a:pt x="2276587" y="838838"/>
                  <a:pt x="2337842" y="863940"/>
                  <a:pt x="2413695" y="863940"/>
                </a:cubicBezTo>
                <a:cubicBezTo>
                  <a:pt x="2476723" y="863940"/>
                  <a:pt x="2529861" y="845659"/>
                  <a:pt x="2573109" y="809097"/>
                </a:cubicBezTo>
                <a:cubicBezTo>
                  <a:pt x="2616356" y="772535"/>
                  <a:pt x="2641662" y="720011"/>
                  <a:pt x="2649029" y="651525"/>
                </a:cubicBezTo>
                <a:lnTo>
                  <a:pt x="2492276" y="642112"/>
                </a:lnTo>
                <a:cubicBezTo>
                  <a:pt x="2486819" y="703776"/>
                  <a:pt x="2461444" y="734608"/>
                  <a:pt x="2416150" y="734608"/>
                </a:cubicBezTo>
                <a:cubicBezTo>
                  <a:pt x="2390775" y="734608"/>
                  <a:pt x="2371062" y="723694"/>
                  <a:pt x="2357010" y="701866"/>
                </a:cubicBezTo>
                <a:cubicBezTo>
                  <a:pt x="2342958" y="680038"/>
                  <a:pt x="2335932" y="638701"/>
                  <a:pt x="2335932" y="577855"/>
                </a:cubicBezTo>
                <a:cubicBezTo>
                  <a:pt x="2335932" y="469260"/>
                  <a:pt x="2362944" y="414963"/>
                  <a:pt x="2416969" y="414963"/>
                </a:cubicBezTo>
                <a:cubicBezTo>
                  <a:pt x="2436341" y="414963"/>
                  <a:pt x="2453190" y="423285"/>
                  <a:pt x="2467515" y="439929"/>
                </a:cubicBezTo>
                <a:cubicBezTo>
                  <a:pt x="2481839" y="456573"/>
                  <a:pt x="2489002" y="483585"/>
                  <a:pt x="2489002" y="520966"/>
                </a:cubicBezTo>
                <a:lnTo>
                  <a:pt x="2649029" y="512371"/>
                </a:lnTo>
                <a:cubicBezTo>
                  <a:pt x="2643845" y="444704"/>
                  <a:pt x="2621403" y="390406"/>
                  <a:pt x="2581703" y="349478"/>
                </a:cubicBezTo>
                <a:cubicBezTo>
                  <a:pt x="2542003" y="308551"/>
                  <a:pt x="2485182" y="288087"/>
                  <a:pt x="2411239" y="288087"/>
                </a:cubicBezTo>
                <a:close/>
                <a:moveTo>
                  <a:pt x="0" y="0"/>
                </a:moveTo>
                <a:lnTo>
                  <a:pt x="6096000" y="0"/>
                </a:lnTo>
                <a:lnTo>
                  <a:pt x="6096000" y="6858000"/>
                </a:lnTo>
                <a:lnTo>
                  <a:pt x="0" y="6858000"/>
                </a:lnTo>
                <a:close/>
              </a:path>
            </a:pathLst>
          </a:custGeom>
          <a:solidFill>
            <a:schemeClr val="bg1">
              <a:alpha val="33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Rectangle: Rounded Corners 1">
            <a:extLst>
              <a:ext uri="{FF2B5EF4-FFF2-40B4-BE49-F238E27FC236}">
                <a16:creationId xmlns:a16="http://schemas.microsoft.com/office/drawing/2014/main" id="{0BD7953C-DD2A-10E4-6C96-3C45B9FEA173}"/>
              </a:ext>
            </a:extLst>
          </p:cNvPr>
          <p:cNvSpPr/>
          <p:nvPr/>
        </p:nvSpPr>
        <p:spPr>
          <a:xfrm>
            <a:off x="10346635" y="4203839"/>
            <a:ext cx="1661733" cy="209527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 name="TextBox 2">
            <a:extLst>
              <a:ext uri="{FF2B5EF4-FFF2-40B4-BE49-F238E27FC236}">
                <a16:creationId xmlns:a16="http://schemas.microsoft.com/office/drawing/2014/main" id="{B2CCABB1-CB11-5580-73BB-50B3F28E4B39}"/>
              </a:ext>
            </a:extLst>
          </p:cNvPr>
          <p:cNvSpPr txBox="1"/>
          <p:nvPr/>
        </p:nvSpPr>
        <p:spPr>
          <a:xfrm>
            <a:off x="183632" y="5441646"/>
            <a:ext cx="1589999" cy="954107"/>
          </a:xfrm>
          <a:prstGeom prst="rect">
            <a:avLst/>
          </a:prstGeom>
          <a:noFill/>
        </p:spPr>
        <p:txBody>
          <a:bodyPr wrap="square" rtlCol="0">
            <a:spAutoFit/>
          </a:bodyPr>
          <a:lstStyle/>
          <a:p>
            <a:pPr algn="ctr"/>
            <a:r>
              <a:rPr lang="en-US" sz="2800" dirty="0">
                <a:latin typeface="Franklin Gothic Heavy" panose="020B0903020102020204" pitchFamily="34" charset="0"/>
              </a:rPr>
              <a:t>CREDIT SCORES</a:t>
            </a:r>
          </a:p>
        </p:txBody>
      </p:sp>
      <p:sp>
        <p:nvSpPr>
          <p:cNvPr id="4" name="TextBox 3">
            <a:extLst>
              <a:ext uri="{FF2B5EF4-FFF2-40B4-BE49-F238E27FC236}">
                <a16:creationId xmlns:a16="http://schemas.microsoft.com/office/drawing/2014/main" id="{F6BEDB2F-2D29-A5EB-5562-67581702CBE3}"/>
              </a:ext>
            </a:extLst>
          </p:cNvPr>
          <p:cNvSpPr txBox="1"/>
          <p:nvPr/>
        </p:nvSpPr>
        <p:spPr>
          <a:xfrm>
            <a:off x="2064030" y="5297641"/>
            <a:ext cx="1884980" cy="1384995"/>
          </a:xfrm>
          <a:prstGeom prst="rect">
            <a:avLst/>
          </a:prstGeom>
          <a:noFill/>
        </p:spPr>
        <p:txBody>
          <a:bodyPr wrap="square" rtlCol="0">
            <a:spAutoFit/>
          </a:bodyPr>
          <a:lstStyle/>
          <a:p>
            <a:pPr algn="ctr"/>
            <a:r>
              <a:rPr lang="en-US" sz="2800" dirty="0">
                <a:latin typeface="Franklin Gothic Heavy" panose="020B0903020102020204" pitchFamily="34" charset="0"/>
              </a:rPr>
              <a:t>DTI (DEBT TO INCOME)</a:t>
            </a:r>
          </a:p>
        </p:txBody>
      </p:sp>
      <p:sp>
        <p:nvSpPr>
          <p:cNvPr id="5" name="TextBox 4">
            <a:extLst>
              <a:ext uri="{FF2B5EF4-FFF2-40B4-BE49-F238E27FC236}">
                <a16:creationId xmlns:a16="http://schemas.microsoft.com/office/drawing/2014/main" id="{F7C3A6BA-27CB-4357-5195-4274D2F9AD3C}"/>
              </a:ext>
            </a:extLst>
          </p:cNvPr>
          <p:cNvSpPr txBox="1"/>
          <p:nvPr/>
        </p:nvSpPr>
        <p:spPr>
          <a:xfrm>
            <a:off x="6733479" y="5251476"/>
            <a:ext cx="1743617" cy="954107"/>
          </a:xfrm>
          <a:prstGeom prst="rect">
            <a:avLst/>
          </a:prstGeom>
          <a:noFill/>
        </p:spPr>
        <p:txBody>
          <a:bodyPr wrap="square" rtlCol="0">
            <a:spAutoFit/>
          </a:bodyPr>
          <a:lstStyle/>
          <a:p>
            <a:pPr algn="ctr"/>
            <a:r>
              <a:rPr lang="en-US" sz="2800" dirty="0">
                <a:solidFill>
                  <a:schemeClr val="bg1"/>
                </a:solidFill>
                <a:latin typeface="Franklin Gothic Heavy" panose="020B0903020102020204" pitchFamily="34" charset="0"/>
              </a:rPr>
              <a:t>PAYMENT HISTORY</a:t>
            </a:r>
          </a:p>
        </p:txBody>
      </p:sp>
      <p:sp>
        <p:nvSpPr>
          <p:cNvPr id="6" name="TextBox 5">
            <a:extLst>
              <a:ext uri="{FF2B5EF4-FFF2-40B4-BE49-F238E27FC236}">
                <a16:creationId xmlns:a16="http://schemas.microsoft.com/office/drawing/2014/main" id="{A901EA9A-0963-1A6B-A784-043B04644EC9}"/>
              </a:ext>
            </a:extLst>
          </p:cNvPr>
          <p:cNvSpPr txBox="1"/>
          <p:nvPr/>
        </p:nvSpPr>
        <p:spPr>
          <a:xfrm>
            <a:off x="10580672" y="5289054"/>
            <a:ext cx="1427696" cy="954107"/>
          </a:xfrm>
          <a:prstGeom prst="rect">
            <a:avLst/>
          </a:prstGeom>
          <a:noFill/>
        </p:spPr>
        <p:txBody>
          <a:bodyPr wrap="square" rtlCol="0">
            <a:spAutoFit/>
          </a:bodyPr>
          <a:lstStyle/>
          <a:p>
            <a:pPr algn="ctr"/>
            <a:r>
              <a:rPr lang="en-US" sz="2800" dirty="0">
                <a:solidFill>
                  <a:schemeClr val="bg1"/>
                </a:solidFill>
                <a:latin typeface="Franklin Gothic Heavy" panose="020B0903020102020204" pitchFamily="34" charset="0"/>
              </a:rPr>
              <a:t>RISK SCORE</a:t>
            </a:r>
          </a:p>
        </p:txBody>
      </p:sp>
      <p:sp>
        <p:nvSpPr>
          <p:cNvPr id="7" name="TextBox 6">
            <a:extLst>
              <a:ext uri="{FF2B5EF4-FFF2-40B4-BE49-F238E27FC236}">
                <a16:creationId xmlns:a16="http://schemas.microsoft.com/office/drawing/2014/main" id="{7C86AA48-3273-9408-BE4E-D2A48B038A8D}"/>
              </a:ext>
            </a:extLst>
          </p:cNvPr>
          <p:cNvSpPr txBox="1"/>
          <p:nvPr/>
        </p:nvSpPr>
        <p:spPr>
          <a:xfrm>
            <a:off x="4400613" y="5441645"/>
            <a:ext cx="1661733" cy="954107"/>
          </a:xfrm>
          <a:prstGeom prst="rect">
            <a:avLst/>
          </a:prstGeom>
          <a:noFill/>
        </p:spPr>
        <p:txBody>
          <a:bodyPr wrap="square" rtlCol="0">
            <a:spAutoFit/>
          </a:bodyPr>
          <a:lstStyle/>
          <a:p>
            <a:r>
              <a:rPr lang="en-US" sz="2800" dirty="0">
                <a:latin typeface="Franklin Gothic Heavy" panose="020B0903020102020204" pitchFamily="34" charset="0"/>
              </a:rPr>
              <a:t>EMPLOY-</a:t>
            </a:r>
          </a:p>
          <a:p>
            <a:r>
              <a:rPr lang="en-US" sz="2800" dirty="0">
                <a:latin typeface="Franklin Gothic Heavy" panose="020B0903020102020204" pitchFamily="34" charset="0"/>
              </a:rPr>
              <a:t>MENT</a:t>
            </a:r>
          </a:p>
        </p:txBody>
      </p:sp>
      <p:sp>
        <p:nvSpPr>
          <p:cNvPr id="8" name="TextBox 7">
            <a:extLst>
              <a:ext uri="{FF2B5EF4-FFF2-40B4-BE49-F238E27FC236}">
                <a16:creationId xmlns:a16="http://schemas.microsoft.com/office/drawing/2014/main" id="{EE91A14D-A8A7-C618-14ED-DE1F0758D67C}"/>
              </a:ext>
            </a:extLst>
          </p:cNvPr>
          <p:cNvSpPr txBox="1"/>
          <p:nvPr/>
        </p:nvSpPr>
        <p:spPr>
          <a:xfrm>
            <a:off x="8603163" y="5466919"/>
            <a:ext cx="1526118" cy="523220"/>
          </a:xfrm>
          <a:prstGeom prst="rect">
            <a:avLst/>
          </a:prstGeom>
          <a:noFill/>
        </p:spPr>
        <p:txBody>
          <a:bodyPr wrap="square" rtlCol="0">
            <a:spAutoFit/>
          </a:bodyPr>
          <a:lstStyle/>
          <a:p>
            <a:r>
              <a:rPr lang="en-US" sz="2800" dirty="0">
                <a:solidFill>
                  <a:schemeClr val="bg1"/>
                </a:solidFill>
                <a:latin typeface="Franklin Gothic Heavy" panose="020B0903020102020204" pitchFamily="34" charset="0"/>
              </a:rPr>
              <a:t>INCOME</a:t>
            </a:r>
          </a:p>
        </p:txBody>
      </p:sp>
      <p:sp>
        <p:nvSpPr>
          <p:cNvPr id="9" name="TextBox 8">
            <a:extLst>
              <a:ext uri="{FF2B5EF4-FFF2-40B4-BE49-F238E27FC236}">
                <a16:creationId xmlns:a16="http://schemas.microsoft.com/office/drawing/2014/main" id="{F4052AE0-F1B5-DE2A-F23B-35E2A64E74B8}"/>
              </a:ext>
            </a:extLst>
          </p:cNvPr>
          <p:cNvSpPr txBox="1"/>
          <p:nvPr/>
        </p:nvSpPr>
        <p:spPr>
          <a:xfrm>
            <a:off x="183632" y="4073132"/>
            <a:ext cx="1160767" cy="1107996"/>
          </a:xfrm>
          <a:prstGeom prst="rect">
            <a:avLst/>
          </a:prstGeom>
          <a:noFill/>
        </p:spPr>
        <p:txBody>
          <a:bodyPr wrap="none" rtlCol="0">
            <a:spAutoFit/>
          </a:bodyPr>
          <a:lstStyle/>
          <a:p>
            <a:r>
              <a:rPr lang="en-US" sz="6600" dirty="0">
                <a:latin typeface="Franklin Gothic Heavy" panose="020B0903020102020204" pitchFamily="34" charset="0"/>
              </a:rPr>
              <a:t>01</a:t>
            </a:r>
          </a:p>
        </p:txBody>
      </p:sp>
      <p:sp>
        <p:nvSpPr>
          <p:cNvPr id="10" name="TextBox 9">
            <a:extLst>
              <a:ext uri="{FF2B5EF4-FFF2-40B4-BE49-F238E27FC236}">
                <a16:creationId xmlns:a16="http://schemas.microsoft.com/office/drawing/2014/main" id="{4B42F52F-4899-B2D8-D599-C4108D4F2F44}"/>
              </a:ext>
            </a:extLst>
          </p:cNvPr>
          <p:cNvSpPr txBox="1"/>
          <p:nvPr/>
        </p:nvSpPr>
        <p:spPr>
          <a:xfrm>
            <a:off x="2125099" y="4073132"/>
            <a:ext cx="1178528" cy="1107996"/>
          </a:xfrm>
          <a:prstGeom prst="rect">
            <a:avLst/>
          </a:prstGeom>
          <a:noFill/>
        </p:spPr>
        <p:txBody>
          <a:bodyPr wrap="none" rtlCol="0">
            <a:spAutoFit/>
          </a:bodyPr>
          <a:lstStyle/>
          <a:p>
            <a:r>
              <a:rPr lang="en-US" sz="6600" dirty="0">
                <a:latin typeface="Franklin Gothic Heavy" panose="020B0903020102020204" pitchFamily="34" charset="0"/>
              </a:rPr>
              <a:t>02</a:t>
            </a:r>
          </a:p>
        </p:txBody>
      </p:sp>
      <p:sp>
        <p:nvSpPr>
          <p:cNvPr id="11" name="TextBox 10">
            <a:extLst>
              <a:ext uri="{FF2B5EF4-FFF2-40B4-BE49-F238E27FC236}">
                <a16:creationId xmlns:a16="http://schemas.microsoft.com/office/drawing/2014/main" id="{5A4D1F36-990D-3E96-B2C6-DE63AB38D3C9}"/>
              </a:ext>
            </a:extLst>
          </p:cNvPr>
          <p:cNvSpPr txBox="1"/>
          <p:nvPr/>
        </p:nvSpPr>
        <p:spPr>
          <a:xfrm>
            <a:off x="4400613" y="4067206"/>
            <a:ext cx="1178528" cy="1107996"/>
          </a:xfrm>
          <a:prstGeom prst="rect">
            <a:avLst/>
          </a:prstGeom>
          <a:noFill/>
        </p:spPr>
        <p:txBody>
          <a:bodyPr wrap="none" rtlCol="0">
            <a:spAutoFit/>
          </a:bodyPr>
          <a:lstStyle/>
          <a:p>
            <a:r>
              <a:rPr lang="en-US" sz="6600" dirty="0">
                <a:latin typeface="Franklin Gothic Heavy" panose="020B0903020102020204" pitchFamily="34" charset="0"/>
              </a:rPr>
              <a:t>03</a:t>
            </a:r>
          </a:p>
        </p:txBody>
      </p:sp>
      <p:sp>
        <p:nvSpPr>
          <p:cNvPr id="12" name="TextBox 11">
            <a:extLst>
              <a:ext uri="{FF2B5EF4-FFF2-40B4-BE49-F238E27FC236}">
                <a16:creationId xmlns:a16="http://schemas.microsoft.com/office/drawing/2014/main" id="{8D57F1C7-F440-1FFF-B6F7-2EF7D6DBE291}"/>
              </a:ext>
            </a:extLst>
          </p:cNvPr>
          <p:cNvSpPr txBox="1"/>
          <p:nvPr/>
        </p:nvSpPr>
        <p:spPr>
          <a:xfrm>
            <a:off x="6733479" y="4067206"/>
            <a:ext cx="1178528" cy="1107996"/>
          </a:xfrm>
          <a:prstGeom prst="rect">
            <a:avLst/>
          </a:prstGeom>
          <a:noFill/>
        </p:spPr>
        <p:txBody>
          <a:bodyPr wrap="none" rtlCol="0">
            <a:spAutoFit/>
          </a:bodyPr>
          <a:lstStyle/>
          <a:p>
            <a:r>
              <a:rPr lang="en-US" sz="6600" dirty="0">
                <a:solidFill>
                  <a:schemeClr val="bg1"/>
                </a:solidFill>
                <a:latin typeface="Franklin Gothic Heavy" panose="020B0903020102020204" pitchFamily="34" charset="0"/>
              </a:rPr>
              <a:t>04</a:t>
            </a:r>
          </a:p>
        </p:txBody>
      </p:sp>
      <p:sp>
        <p:nvSpPr>
          <p:cNvPr id="13" name="TextBox 12">
            <a:extLst>
              <a:ext uri="{FF2B5EF4-FFF2-40B4-BE49-F238E27FC236}">
                <a16:creationId xmlns:a16="http://schemas.microsoft.com/office/drawing/2014/main" id="{917FF622-5B93-2D09-F092-EE5165437939}"/>
              </a:ext>
            </a:extLst>
          </p:cNvPr>
          <p:cNvSpPr txBox="1"/>
          <p:nvPr/>
        </p:nvSpPr>
        <p:spPr>
          <a:xfrm>
            <a:off x="8603163" y="4067206"/>
            <a:ext cx="1178528" cy="1107996"/>
          </a:xfrm>
          <a:prstGeom prst="rect">
            <a:avLst/>
          </a:prstGeom>
          <a:noFill/>
        </p:spPr>
        <p:txBody>
          <a:bodyPr wrap="none" rtlCol="0">
            <a:spAutoFit/>
          </a:bodyPr>
          <a:lstStyle/>
          <a:p>
            <a:r>
              <a:rPr lang="en-US" sz="6600" dirty="0">
                <a:solidFill>
                  <a:schemeClr val="bg1"/>
                </a:solidFill>
                <a:latin typeface="Franklin Gothic Heavy" panose="020B0903020102020204" pitchFamily="34" charset="0"/>
              </a:rPr>
              <a:t>05</a:t>
            </a:r>
          </a:p>
        </p:txBody>
      </p:sp>
      <p:sp>
        <p:nvSpPr>
          <p:cNvPr id="14" name="TextBox 13">
            <a:extLst>
              <a:ext uri="{FF2B5EF4-FFF2-40B4-BE49-F238E27FC236}">
                <a16:creationId xmlns:a16="http://schemas.microsoft.com/office/drawing/2014/main" id="{24DB3A44-D1DC-75C5-D7C7-093AA8CE31B2}"/>
              </a:ext>
            </a:extLst>
          </p:cNvPr>
          <p:cNvSpPr txBox="1"/>
          <p:nvPr/>
        </p:nvSpPr>
        <p:spPr>
          <a:xfrm>
            <a:off x="10400003" y="4067206"/>
            <a:ext cx="1178528" cy="1107996"/>
          </a:xfrm>
          <a:prstGeom prst="rect">
            <a:avLst/>
          </a:prstGeom>
          <a:noFill/>
        </p:spPr>
        <p:txBody>
          <a:bodyPr wrap="none" rtlCol="0">
            <a:spAutoFit/>
          </a:bodyPr>
          <a:lstStyle/>
          <a:p>
            <a:r>
              <a:rPr lang="en-US" sz="6600" dirty="0">
                <a:solidFill>
                  <a:schemeClr val="bg1"/>
                </a:solidFill>
                <a:latin typeface="Franklin Gothic Heavy" panose="020B0903020102020204" pitchFamily="34" charset="0"/>
              </a:rPr>
              <a:t>06</a:t>
            </a:r>
          </a:p>
        </p:txBody>
      </p:sp>
    </p:spTree>
    <p:extLst>
      <p:ext uri="{BB962C8B-B14F-4D97-AF65-F5344CB8AC3E}">
        <p14:creationId xmlns:p14="http://schemas.microsoft.com/office/powerpoint/2010/main" val="12511905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
        <p159:morph option="byObject"/>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557</TotalTime>
  <Words>567</Words>
  <Application>Microsoft Office PowerPoint</Application>
  <PresentationFormat>Widescreen</PresentationFormat>
  <Paragraphs>91</Paragraphs>
  <Slides>17</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Aptos</vt:lpstr>
      <vt:lpstr>Arial</vt:lpstr>
      <vt:lpstr>Franklin Gothic Heavy</vt:lpstr>
      <vt:lpstr>Franklin Gothic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Samantha Hall</dc:creator>
  <cp:lastModifiedBy>Samantha Hall</cp:lastModifiedBy>
  <cp:revision>7</cp:revision>
  <dcterms:created xsi:type="dcterms:W3CDTF">2024-03-05T00:57:26Z</dcterms:created>
  <dcterms:modified xsi:type="dcterms:W3CDTF">2024-03-13T23:52:09Z</dcterms:modified>
</cp:coreProperties>
</file>

<file path=docProps/thumbnail.jpeg>
</file>